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59" r:id="rId5"/>
    <p:sldId id="260" r:id="rId6"/>
    <p:sldId id="264" r:id="rId7"/>
    <p:sldId id="261" r:id="rId8"/>
    <p:sldId id="273" r:id="rId9"/>
    <p:sldId id="272" r:id="rId10"/>
    <p:sldId id="258" r:id="rId11"/>
    <p:sldId id="275" r:id="rId12"/>
    <p:sldId id="266" r:id="rId13"/>
    <p:sldId id="267" r:id="rId14"/>
    <p:sldId id="262" r:id="rId15"/>
    <p:sldId id="257" r:id="rId16"/>
    <p:sldId id="269" r:id="rId17"/>
    <p:sldId id="270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76F0F-A2FC-4DD1-9751-5F1EBD0449C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8DB2A04-1419-40F9-A09F-1C205B7DFDE0}">
      <dgm:prSet phldrT="[Text]"/>
      <dgm:spPr/>
      <dgm:t>
        <a:bodyPr/>
        <a:lstStyle/>
        <a:p>
          <a:r>
            <a:rPr lang="en-NZ" dirty="0" smtClean="0"/>
            <a:t>Massey High School</a:t>
          </a:r>
          <a:endParaRPr lang="en-NZ" dirty="0"/>
        </a:p>
      </dgm:t>
    </dgm:pt>
    <dgm:pt modelId="{8C9138BE-CC80-43E2-934F-5ED9A505F000}" type="parTrans" cxnId="{A998B15D-C2A7-4371-BB3B-04795252C866}">
      <dgm:prSet/>
      <dgm:spPr/>
      <dgm:t>
        <a:bodyPr/>
        <a:lstStyle/>
        <a:p>
          <a:endParaRPr lang="en-NZ"/>
        </a:p>
      </dgm:t>
    </dgm:pt>
    <dgm:pt modelId="{70C4C7CC-D9A5-43B6-81E2-3B72E58CAE75}" type="sibTrans" cxnId="{A998B15D-C2A7-4371-BB3B-04795252C866}">
      <dgm:prSet/>
      <dgm:spPr/>
      <dgm:t>
        <a:bodyPr/>
        <a:lstStyle/>
        <a:p>
          <a:endParaRPr lang="en-NZ"/>
        </a:p>
      </dgm:t>
    </dgm:pt>
    <dgm:pt modelId="{12731E84-BB77-4E30-8CE2-F96741548A42}">
      <dgm:prSet phldrT="[Text]"/>
      <dgm:spPr/>
      <dgm:t>
        <a:bodyPr/>
        <a:lstStyle/>
        <a:p>
          <a:r>
            <a:rPr lang="en-NZ" dirty="0" smtClean="0"/>
            <a:t>Teaching theory</a:t>
          </a:r>
          <a:endParaRPr lang="en-NZ" dirty="0"/>
        </a:p>
      </dgm:t>
    </dgm:pt>
    <dgm:pt modelId="{E91B9CC3-2D43-4897-8DD3-A3B84E69B781}" type="parTrans" cxnId="{03B8457D-15A6-4030-B4C6-45B3E3A8F2F3}">
      <dgm:prSet/>
      <dgm:spPr/>
      <dgm:t>
        <a:bodyPr/>
        <a:lstStyle/>
        <a:p>
          <a:endParaRPr lang="en-NZ"/>
        </a:p>
      </dgm:t>
    </dgm:pt>
    <dgm:pt modelId="{9C5FDF9B-DE03-4B53-B092-468A591E6EC9}" type="sibTrans" cxnId="{03B8457D-15A6-4030-B4C6-45B3E3A8F2F3}">
      <dgm:prSet/>
      <dgm:spPr/>
      <dgm:t>
        <a:bodyPr/>
        <a:lstStyle/>
        <a:p>
          <a:endParaRPr lang="en-NZ"/>
        </a:p>
      </dgm:t>
    </dgm:pt>
    <dgm:pt modelId="{602EE791-B804-4E74-9007-317AF014D2E0}">
      <dgm:prSet phldrT="[Text]"/>
      <dgm:spPr/>
      <dgm:t>
        <a:bodyPr/>
        <a:lstStyle/>
        <a:p>
          <a:r>
            <a:rPr lang="en-NZ" dirty="0" smtClean="0"/>
            <a:t>Building the house</a:t>
          </a:r>
          <a:endParaRPr lang="en-NZ" dirty="0"/>
        </a:p>
      </dgm:t>
    </dgm:pt>
    <dgm:pt modelId="{71F7B1D4-5233-4CD5-BB71-C2D235B5196C}" type="parTrans" cxnId="{8FE9823F-16A5-477E-8FC1-B3B6382F7997}">
      <dgm:prSet/>
      <dgm:spPr/>
      <dgm:t>
        <a:bodyPr/>
        <a:lstStyle/>
        <a:p>
          <a:endParaRPr lang="en-NZ"/>
        </a:p>
      </dgm:t>
    </dgm:pt>
    <dgm:pt modelId="{04F5E34F-977A-4B9E-A4C6-E754BA1BF697}" type="sibTrans" cxnId="{8FE9823F-16A5-477E-8FC1-B3B6382F7997}">
      <dgm:prSet/>
      <dgm:spPr/>
      <dgm:t>
        <a:bodyPr/>
        <a:lstStyle/>
        <a:p>
          <a:endParaRPr lang="en-NZ"/>
        </a:p>
      </dgm:t>
    </dgm:pt>
    <dgm:pt modelId="{F4E8F2EE-515C-4206-A0FD-DCB91DD80B40}">
      <dgm:prSet phldrT="[Text]"/>
      <dgm:spPr/>
      <dgm:t>
        <a:bodyPr/>
        <a:lstStyle/>
        <a:p>
          <a:r>
            <a:rPr lang="en-NZ" dirty="0" smtClean="0"/>
            <a:t>Educating</a:t>
          </a:r>
          <a:endParaRPr lang="en-NZ" dirty="0"/>
        </a:p>
      </dgm:t>
    </dgm:pt>
    <dgm:pt modelId="{7AC59A2B-6F8C-4935-9E9A-EAD79B8025BB}" type="parTrans" cxnId="{A3AF2A76-2ABE-4511-9A3E-A954930D3055}">
      <dgm:prSet/>
      <dgm:spPr/>
      <dgm:t>
        <a:bodyPr/>
        <a:lstStyle/>
        <a:p>
          <a:endParaRPr lang="en-NZ"/>
        </a:p>
      </dgm:t>
    </dgm:pt>
    <dgm:pt modelId="{80C238D4-4252-4215-B4AA-7096BB817103}" type="sibTrans" cxnId="{A3AF2A76-2ABE-4511-9A3E-A954930D3055}">
      <dgm:prSet/>
      <dgm:spPr/>
      <dgm:t>
        <a:bodyPr/>
        <a:lstStyle/>
        <a:p>
          <a:endParaRPr lang="en-NZ"/>
        </a:p>
      </dgm:t>
    </dgm:pt>
    <dgm:pt modelId="{D006911E-A56E-4545-8BFF-31EEC539AC5D}">
      <dgm:prSet phldrT="[Text]"/>
      <dgm:spPr/>
      <dgm:t>
        <a:bodyPr/>
        <a:lstStyle/>
        <a:p>
          <a:r>
            <a:rPr lang="en-NZ" dirty="0" smtClean="0"/>
            <a:t>Training</a:t>
          </a:r>
          <a:endParaRPr lang="en-NZ" dirty="0"/>
        </a:p>
      </dgm:t>
    </dgm:pt>
    <dgm:pt modelId="{33758925-584C-4D05-ADBA-4C51DAAB18FC}" type="parTrans" cxnId="{9C9F73E2-2AB4-45DA-82D2-D5186AB3519F}">
      <dgm:prSet/>
      <dgm:spPr/>
      <dgm:t>
        <a:bodyPr/>
        <a:lstStyle/>
        <a:p>
          <a:endParaRPr lang="en-NZ"/>
        </a:p>
      </dgm:t>
    </dgm:pt>
    <dgm:pt modelId="{6D8ACDAF-6FC5-4B7D-AE4C-5E7207CFD246}" type="sibTrans" cxnId="{9C9F73E2-2AB4-45DA-82D2-D5186AB3519F}">
      <dgm:prSet/>
      <dgm:spPr/>
      <dgm:t>
        <a:bodyPr/>
        <a:lstStyle/>
        <a:p>
          <a:endParaRPr lang="en-NZ"/>
        </a:p>
      </dgm:t>
    </dgm:pt>
    <dgm:pt modelId="{7FF91812-6183-479F-BC62-FA7AC5D4DA26}">
      <dgm:prSet phldrT="[Text]"/>
      <dgm:spPr/>
      <dgm:t>
        <a:bodyPr/>
        <a:lstStyle/>
        <a:p>
          <a:r>
            <a:rPr lang="en-NZ" dirty="0" smtClean="0"/>
            <a:t>Undertaking practical</a:t>
          </a:r>
          <a:endParaRPr lang="en-NZ" dirty="0"/>
        </a:p>
      </dgm:t>
    </dgm:pt>
    <dgm:pt modelId="{64C94850-D633-4D3F-874A-B5403C9C5614}" type="parTrans" cxnId="{4F7B0F93-0D08-4F66-940C-AD72D7202834}">
      <dgm:prSet/>
      <dgm:spPr/>
      <dgm:t>
        <a:bodyPr/>
        <a:lstStyle/>
        <a:p>
          <a:endParaRPr lang="en-NZ"/>
        </a:p>
      </dgm:t>
    </dgm:pt>
    <dgm:pt modelId="{340DF641-EC52-4702-B1FB-82A99B2A5449}" type="sibTrans" cxnId="{4F7B0F93-0D08-4F66-940C-AD72D7202834}">
      <dgm:prSet/>
      <dgm:spPr/>
      <dgm:t>
        <a:bodyPr/>
        <a:lstStyle/>
        <a:p>
          <a:endParaRPr lang="en-NZ"/>
        </a:p>
      </dgm:t>
    </dgm:pt>
    <dgm:pt modelId="{B7E264AC-CBAE-435C-B1C6-6B9B00994051}">
      <dgm:prSet phldrT="[Text]"/>
      <dgm:spPr/>
      <dgm:t>
        <a:bodyPr/>
        <a:lstStyle/>
        <a:p>
          <a:r>
            <a:rPr lang="en-NZ" dirty="0" smtClean="0"/>
            <a:t>Provide the facilities</a:t>
          </a:r>
          <a:endParaRPr lang="en-NZ" dirty="0"/>
        </a:p>
      </dgm:t>
    </dgm:pt>
    <dgm:pt modelId="{CB2289AB-8B93-4E78-8359-C7FEC53A6A4F}" type="parTrans" cxnId="{9F3C382F-36D1-4A96-90F8-057CAE6B23BA}">
      <dgm:prSet/>
      <dgm:spPr/>
      <dgm:t>
        <a:bodyPr/>
        <a:lstStyle/>
        <a:p>
          <a:endParaRPr lang="en-NZ"/>
        </a:p>
      </dgm:t>
    </dgm:pt>
    <dgm:pt modelId="{BC745B4E-3A4B-4365-A628-6540A60EF4E7}" type="sibTrans" cxnId="{9F3C382F-36D1-4A96-90F8-057CAE6B23BA}">
      <dgm:prSet/>
      <dgm:spPr/>
      <dgm:t>
        <a:bodyPr/>
        <a:lstStyle/>
        <a:p>
          <a:endParaRPr lang="en-NZ"/>
        </a:p>
      </dgm:t>
    </dgm:pt>
    <dgm:pt modelId="{17B4DA09-CB86-44EF-B221-D1D46B734AD3}">
      <dgm:prSet phldrT="[Text]"/>
      <dgm:spPr/>
      <dgm:t>
        <a:bodyPr/>
        <a:lstStyle/>
        <a:p>
          <a:r>
            <a:rPr lang="en-NZ" dirty="0" smtClean="0"/>
            <a:t>Assisting with house site setup</a:t>
          </a:r>
          <a:endParaRPr lang="en-NZ" dirty="0"/>
        </a:p>
      </dgm:t>
    </dgm:pt>
    <dgm:pt modelId="{C46744FE-DADD-41DE-9BBF-2179C427164C}" type="parTrans" cxnId="{324159C2-1638-4864-B7BA-D919EAC11414}">
      <dgm:prSet/>
      <dgm:spPr/>
      <dgm:t>
        <a:bodyPr/>
        <a:lstStyle/>
        <a:p>
          <a:endParaRPr lang="en-NZ"/>
        </a:p>
      </dgm:t>
    </dgm:pt>
    <dgm:pt modelId="{E506994A-E099-4D78-AC7A-2F61F318D644}" type="sibTrans" cxnId="{324159C2-1638-4864-B7BA-D919EAC11414}">
      <dgm:prSet/>
      <dgm:spPr/>
      <dgm:t>
        <a:bodyPr/>
        <a:lstStyle/>
        <a:p>
          <a:endParaRPr lang="en-NZ"/>
        </a:p>
      </dgm:t>
    </dgm:pt>
    <dgm:pt modelId="{FC893438-33C1-47CC-8ADB-0ECEB7328840}">
      <dgm:prSet phldrT="[Text]"/>
      <dgm:spPr/>
      <dgm:t>
        <a:bodyPr/>
        <a:lstStyle/>
        <a:p>
          <a:r>
            <a:rPr lang="en-NZ" dirty="0" smtClean="0"/>
            <a:t>Provide the teaching staff</a:t>
          </a:r>
          <a:endParaRPr lang="en-NZ" dirty="0"/>
        </a:p>
      </dgm:t>
    </dgm:pt>
    <dgm:pt modelId="{9EF18D7F-E510-46BC-A53D-9F2A5C02F51A}" type="parTrans" cxnId="{D60AC30D-4699-48AF-BD7A-440B958116AB}">
      <dgm:prSet/>
      <dgm:spPr/>
      <dgm:t>
        <a:bodyPr/>
        <a:lstStyle/>
        <a:p>
          <a:endParaRPr lang="en-NZ"/>
        </a:p>
      </dgm:t>
    </dgm:pt>
    <dgm:pt modelId="{9C9AA922-0631-489C-95E0-F1F6A8150907}" type="sibTrans" cxnId="{D60AC30D-4699-48AF-BD7A-440B958116AB}">
      <dgm:prSet/>
      <dgm:spPr/>
      <dgm:t>
        <a:bodyPr/>
        <a:lstStyle/>
        <a:p>
          <a:endParaRPr lang="en-NZ"/>
        </a:p>
      </dgm:t>
    </dgm:pt>
    <dgm:pt modelId="{233E2742-470A-4E89-A9B2-CC8821EFA7CB}">
      <dgm:prSet phldrT="[Text]"/>
      <dgm:spPr/>
      <dgm:t>
        <a:bodyPr/>
        <a:lstStyle/>
        <a:p>
          <a:r>
            <a:rPr lang="en-NZ" dirty="0" smtClean="0"/>
            <a:t>Sign off as LBP</a:t>
          </a:r>
          <a:endParaRPr lang="en-NZ" dirty="0"/>
        </a:p>
      </dgm:t>
    </dgm:pt>
    <dgm:pt modelId="{780E519B-BD04-4CD9-8F93-46E55C9FBC03}" type="parTrans" cxnId="{0B48C139-F742-4629-BB4B-AB267B089A87}">
      <dgm:prSet/>
      <dgm:spPr/>
      <dgm:t>
        <a:bodyPr/>
        <a:lstStyle/>
        <a:p>
          <a:endParaRPr lang="en-NZ"/>
        </a:p>
      </dgm:t>
    </dgm:pt>
    <dgm:pt modelId="{C4F2EE77-3D99-436C-A8C8-3F77E6896A2E}" type="sibTrans" cxnId="{0B48C139-F742-4629-BB4B-AB267B089A87}">
      <dgm:prSet/>
      <dgm:spPr/>
      <dgm:t>
        <a:bodyPr/>
        <a:lstStyle/>
        <a:p>
          <a:endParaRPr lang="en-NZ"/>
        </a:p>
      </dgm:t>
    </dgm:pt>
    <dgm:pt modelId="{B065BA6E-B5D5-4950-A34F-90B83AFC9F12}" type="pres">
      <dgm:prSet presAssocID="{7ED76F0F-A2FC-4DD1-9751-5F1EBD0449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EE45496E-586E-4A72-9F92-7F1FB84796E9}" type="pres">
      <dgm:prSet presAssocID="{58DB2A04-1419-40F9-A09F-1C205B7DFDE0}" presName="centerShape" presStyleLbl="node0" presStyleIdx="0" presStyleCnt="1"/>
      <dgm:spPr/>
      <dgm:t>
        <a:bodyPr/>
        <a:lstStyle/>
        <a:p>
          <a:endParaRPr lang="en-NZ"/>
        </a:p>
      </dgm:t>
    </dgm:pt>
    <dgm:pt modelId="{870B947F-EE55-4F29-965C-63FB8CCE76F9}" type="pres">
      <dgm:prSet presAssocID="{E91B9CC3-2D43-4897-8DD3-A3B84E69B781}" presName="parTrans" presStyleLbl="sibTrans2D1" presStyleIdx="0" presStyleCnt="9"/>
      <dgm:spPr/>
      <dgm:t>
        <a:bodyPr/>
        <a:lstStyle/>
        <a:p>
          <a:endParaRPr lang="en-NZ"/>
        </a:p>
      </dgm:t>
    </dgm:pt>
    <dgm:pt modelId="{6567DF9D-B6B9-4343-9908-0899C27974A3}" type="pres">
      <dgm:prSet presAssocID="{E91B9CC3-2D43-4897-8DD3-A3B84E69B781}" presName="connectorText" presStyleLbl="sibTrans2D1" presStyleIdx="0" presStyleCnt="9"/>
      <dgm:spPr/>
      <dgm:t>
        <a:bodyPr/>
        <a:lstStyle/>
        <a:p>
          <a:endParaRPr lang="en-NZ"/>
        </a:p>
      </dgm:t>
    </dgm:pt>
    <dgm:pt modelId="{CCA12C5A-73D5-450C-B27E-AEFF0B64C577}" type="pres">
      <dgm:prSet presAssocID="{12731E84-BB77-4E30-8CE2-F96741548A4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AE43174-2561-4612-A507-F7939F744BEC}" type="pres">
      <dgm:prSet presAssocID="{64C94850-D633-4D3F-874A-B5403C9C5614}" presName="parTrans" presStyleLbl="sibTrans2D1" presStyleIdx="1" presStyleCnt="9"/>
      <dgm:spPr/>
      <dgm:t>
        <a:bodyPr/>
        <a:lstStyle/>
        <a:p>
          <a:endParaRPr lang="en-NZ"/>
        </a:p>
      </dgm:t>
    </dgm:pt>
    <dgm:pt modelId="{3541A05F-3FD9-495B-B7EA-13D8B089ADF0}" type="pres">
      <dgm:prSet presAssocID="{64C94850-D633-4D3F-874A-B5403C9C5614}" presName="connectorText" presStyleLbl="sibTrans2D1" presStyleIdx="1" presStyleCnt="9"/>
      <dgm:spPr/>
      <dgm:t>
        <a:bodyPr/>
        <a:lstStyle/>
        <a:p>
          <a:endParaRPr lang="en-NZ"/>
        </a:p>
      </dgm:t>
    </dgm:pt>
    <dgm:pt modelId="{1F6FBA62-7DD5-4D84-BCFA-ECD9FCAF154A}" type="pres">
      <dgm:prSet presAssocID="{7FF91812-6183-479F-BC62-FA7AC5D4DA2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5885FBB-22DF-49B2-B808-C8F4F02A9B4F}" type="pres">
      <dgm:prSet presAssocID="{71F7B1D4-5233-4CD5-BB71-C2D235B5196C}" presName="parTrans" presStyleLbl="sibTrans2D1" presStyleIdx="2" presStyleCnt="9"/>
      <dgm:spPr/>
      <dgm:t>
        <a:bodyPr/>
        <a:lstStyle/>
        <a:p>
          <a:endParaRPr lang="en-NZ"/>
        </a:p>
      </dgm:t>
    </dgm:pt>
    <dgm:pt modelId="{114E7DE5-FFB5-4453-AE2E-795AF54F76AE}" type="pres">
      <dgm:prSet presAssocID="{71F7B1D4-5233-4CD5-BB71-C2D235B5196C}" presName="connectorText" presStyleLbl="sibTrans2D1" presStyleIdx="2" presStyleCnt="9"/>
      <dgm:spPr/>
      <dgm:t>
        <a:bodyPr/>
        <a:lstStyle/>
        <a:p>
          <a:endParaRPr lang="en-NZ"/>
        </a:p>
      </dgm:t>
    </dgm:pt>
    <dgm:pt modelId="{439EC73E-4167-49A7-97EF-6AA09DB841F8}" type="pres">
      <dgm:prSet presAssocID="{602EE791-B804-4E74-9007-317AF014D2E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98C464D6-222C-4B50-B141-0026EF0995D3}" type="pres">
      <dgm:prSet presAssocID="{7AC59A2B-6F8C-4935-9E9A-EAD79B8025BB}" presName="parTrans" presStyleLbl="sibTrans2D1" presStyleIdx="3" presStyleCnt="9"/>
      <dgm:spPr/>
      <dgm:t>
        <a:bodyPr/>
        <a:lstStyle/>
        <a:p>
          <a:endParaRPr lang="en-NZ"/>
        </a:p>
      </dgm:t>
    </dgm:pt>
    <dgm:pt modelId="{761E1312-6B33-4F98-9360-E383870BDB5A}" type="pres">
      <dgm:prSet presAssocID="{7AC59A2B-6F8C-4935-9E9A-EAD79B8025BB}" presName="connectorText" presStyleLbl="sibTrans2D1" presStyleIdx="3" presStyleCnt="9"/>
      <dgm:spPr/>
      <dgm:t>
        <a:bodyPr/>
        <a:lstStyle/>
        <a:p>
          <a:endParaRPr lang="en-NZ"/>
        </a:p>
      </dgm:t>
    </dgm:pt>
    <dgm:pt modelId="{D4171994-BE7F-465C-B768-9885FC410C7B}" type="pres">
      <dgm:prSet presAssocID="{F4E8F2EE-515C-4206-A0FD-DCB91DD80B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E5379CB-BD00-49E5-BDAB-AD9571AEA9F4}" type="pres">
      <dgm:prSet presAssocID="{33758925-584C-4D05-ADBA-4C51DAAB18FC}" presName="parTrans" presStyleLbl="sibTrans2D1" presStyleIdx="4" presStyleCnt="9"/>
      <dgm:spPr/>
      <dgm:t>
        <a:bodyPr/>
        <a:lstStyle/>
        <a:p>
          <a:endParaRPr lang="en-NZ"/>
        </a:p>
      </dgm:t>
    </dgm:pt>
    <dgm:pt modelId="{D9F67523-0ECA-4769-9DEB-5C7DA9540878}" type="pres">
      <dgm:prSet presAssocID="{33758925-584C-4D05-ADBA-4C51DAAB18FC}" presName="connectorText" presStyleLbl="sibTrans2D1" presStyleIdx="4" presStyleCnt="9"/>
      <dgm:spPr/>
      <dgm:t>
        <a:bodyPr/>
        <a:lstStyle/>
        <a:p>
          <a:endParaRPr lang="en-NZ"/>
        </a:p>
      </dgm:t>
    </dgm:pt>
    <dgm:pt modelId="{BD4E2720-7732-4C69-B712-6F6ADE77EAEB}" type="pres">
      <dgm:prSet presAssocID="{D006911E-A56E-4545-8BFF-31EEC539AC5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C09DA81-5E37-4941-B0F3-F4ED45DEB1DE}" type="pres">
      <dgm:prSet presAssocID="{CB2289AB-8B93-4E78-8359-C7FEC53A6A4F}" presName="parTrans" presStyleLbl="sibTrans2D1" presStyleIdx="5" presStyleCnt="9"/>
      <dgm:spPr/>
      <dgm:t>
        <a:bodyPr/>
        <a:lstStyle/>
        <a:p>
          <a:endParaRPr lang="en-NZ"/>
        </a:p>
      </dgm:t>
    </dgm:pt>
    <dgm:pt modelId="{292DAE60-C5EA-42B6-AA86-41F39C6EEC87}" type="pres">
      <dgm:prSet presAssocID="{CB2289AB-8B93-4E78-8359-C7FEC53A6A4F}" presName="connectorText" presStyleLbl="sibTrans2D1" presStyleIdx="5" presStyleCnt="9"/>
      <dgm:spPr/>
      <dgm:t>
        <a:bodyPr/>
        <a:lstStyle/>
        <a:p>
          <a:endParaRPr lang="en-NZ"/>
        </a:p>
      </dgm:t>
    </dgm:pt>
    <dgm:pt modelId="{38FF29A1-B19F-44A1-AF17-E1F3616B51E1}" type="pres">
      <dgm:prSet presAssocID="{B7E264AC-CBAE-435C-B1C6-6B9B0099405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4B3A0D7-CAA0-4058-9797-E110922D7690}" type="pres">
      <dgm:prSet presAssocID="{C46744FE-DADD-41DE-9BBF-2179C427164C}" presName="parTrans" presStyleLbl="sibTrans2D1" presStyleIdx="6" presStyleCnt="9"/>
      <dgm:spPr/>
      <dgm:t>
        <a:bodyPr/>
        <a:lstStyle/>
        <a:p>
          <a:endParaRPr lang="en-NZ"/>
        </a:p>
      </dgm:t>
    </dgm:pt>
    <dgm:pt modelId="{0DB8A3D6-8E57-45E4-87A0-69A1582B488B}" type="pres">
      <dgm:prSet presAssocID="{C46744FE-DADD-41DE-9BBF-2179C427164C}" presName="connectorText" presStyleLbl="sibTrans2D1" presStyleIdx="6" presStyleCnt="9"/>
      <dgm:spPr/>
      <dgm:t>
        <a:bodyPr/>
        <a:lstStyle/>
        <a:p>
          <a:endParaRPr lang="en-NZ"/>
        </a:p>
      </dgm:t>
    </dgm:pt>
    <dgm:pt modelId="{FAB9C36A-C258-4498-84E6-9F6D1D8BA195}" type="pres">
      <dgm:prSet presAssocID="{17B4DA09-CB86-44EF-B221-D1D46B734AD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ADB5F87-C4CD-4FD3-BA0E-BD600443D1D4}" type="pres">
      <dgm:prSet presAssocID="{9EF18D7F-E510-46BC-A53D-9F2A5C02F51A}" presName="parTrans" presStyleLbl="sibTrans2D1" presStyleIdx="7" presStyleCnt="9"/>
      <dgm:spPr/>
      <dgm:t>
        <a:bodyPr/>
        <a:lstStyle/>
        <a:p>
          <a:endParaRPr lang="en-NZ"/>
        </a:p>
      </dgm:t>
    </dgm:pt>
    <dgm:pt modelId="{90506B1E-5E0E-46F4-800F-9336330D9BD8}" type="pres">
      <dgm:prSet presAssocID="{9EF18D7F-E510-46BC-A53D-9F2A5C02F51A}" presName="connectorText" presStyleLbl="sibTrans2D1" presStyleIdx="7" presStyleCnt="9"/>
      <dgm:spPr/>
      <dgm:t>
        <a:bodyPr/>
        <a:lstStyle/>
        <a:p>
          <a:endParaRPr lang="en-NZ"/>
        </a:p>
      </dgm:t>
    </dgm:pt>
    <dgm:pt modelId="{28BB8429-94A6-48E1-A1DE-F26EE52DB09C}" type="pres">
      <dgm:prSet presAssocID="{FC893438-33C1-47CC-8ADB-0ECEB732884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213BA1F-20BB-427E-811F-FA049A93471E}" type="pres">
      <dgm:prSet presAssocID="{780E519B-BD04-4CD9-8F93-46E55C9FBC03}" presName="parTrans" presStyleLbl="sibTrans2D1" presStyleIdx="8" presStyleCnt="9"/>
      <dgm:spPr/>
      <dgm:t>
        <a:bodyPr/>
        <a:lstStyle/>
        <a:p>
          <a:endParaRPr lang="en-NZ"/>
        </a:p>
      </dgm:t>
    </dgm:pt>
    <dgm:pt modelId="{351FE80B-4B05-4C1D-B3F3-BC0ED82E592B}" type="pres">
      <dgm:prSet presAssocID="{780E519B-BD04-4CD9-8F93-46E55C9FBC03}" presName="connectorText" presStyleLbl="sibTrans2D1" presStyleIdx="8" presStyleCnt="9"/>
      <dgm:spPr/>
      <dgm:t>
        <a:bodyPr/>
        <a:lstStyle/>
        <a:p>
          <a:endParaRPr lang="en-NZ"/>
        </a:p>
      </dgm:t>
    </dgm:pt>
    <dgm:pt modelId="{D805BCBD-6D9D-4B5D-97B2-22DAFDCB9B3A}" type="pres">
      <dgm:prSet presAssocID="{233E2742-470A-4E89-A9B2-CC8821EFA7C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A8309CFD-D36F-432C-8A46-7C6725435F2D}" type="presOf" srcId="{71F7B1D4-5233-4CD5-BB71-C2D235B5196C}" destId="{45885FBB-22DF-49B2-B808-C8F4F02A9B4F}" srcOrd="0" destOrd="0" presId="urn:microsoft.com/office/officeart/2005/8/layout/radial5"/>
    <dgm:cxn modelId="{3893906D-17CE-496B-B441-FBB249F6EEA2}" type="presOf" srcId="{C46744FE-DADD-41DE-9BBF-2179C427164C}" destId="{14B3A0D7-CAA0-4058-9797-E110922D7690}" srcOrd="0" destOrd="0" presId="urn:microsoft.com/office/officeart/2005/8/layout/radial5"/>
    <dgm:cxn modelId="{249ED4EE-6B50-45D5-9DA8-245843A87D79}" type="presOf" srcId="{780E519B-BD04-4CD9-8F93-46E55C9FBC03}" destId="{351FE80B-4B05-4C1D-B3F3-BC0ED82E592B}" srcOrd="1" destOrd="0" presId="urn:microsoft.com/office/officeart/2005/8/layout/radial5"/>
    <dgm:cxn modelId="{C30FFD8B-26C6-4E57-ABF1-5AB0E76BB2F5}" type="presOf" srcId="{33758925-584C-4D05-ADBA-4C51DAAB18FC}" destId="{FE5379CB-BD00-49E5-BDAB-AD9571AEA9F4}" srcOrd="0" destOrd="0" presId="urn:microsoft.com/office/officeart/2005/8/layout/radial5"/>
    <dgm:cxn modelId="{0F769362-9C6C-45F5-B848-49790FFC916D}" type="presOf" srcId="{58DB2A04-1419-40F9-A09F-1C205B7DFDE0}" destId="{EE45496E-586E-4A72-9F92-7F1FB84796E9}" srcOrd="0" destOrd="0" presId="urn:microsoft.com/office/officeart/2005/8/layout/radial5"/>
    <dgm:cxn modelId="{1E68AE72-16FE-4880-B779-25DDD3F7A894}" type="presOf" srcId="{B7E264AC-CBAE-435C-B1C6-6B9B00994051}" destId="{38FF29A1-B19F-44A1-AF17-E1F3616B51E1}" srcOrd="0" destOrd="0" presId="urn:microsoft.com/office/officeart/2005/8/layout/radial5"/>
    <dgm:cxn modelId="{95CA8E76-AF15-4B15-B268-A5EDB39C6992}" type="presOf" srcId="{12731E84-BB77-4E30-8CE2-F96741548A42}" destId="{CCA12C5A-73D5-450C-B27E-AEFF0B64C577}" srcOrd="0" destOrd="0" presId="urn:microsoft.com/office/officeart/2005/8/layout/radial5"/>
    <dgm:cxn modelId="{37E91FF5-983B-44C8-ACED-325540E03E7D}" type="presOf" srcId="{E91B9CC3-2D43-4897-8DD3-A3B84E69B781}" destId="{6567DF9D-B6B9-4343-9908-0899C27974A3}" srcOrd="1" destOrd="0" presId="urn:microsoft.com/office/officeart/2005/8/layout/radial5"/>
    <dgm:cxn modelId="{4F0995D3-39D8-4860-9A54-7E2E52DE2222}" type="presOf" srcId="{71F7B1D4-5233-4CD5-BB71-C2D235B5196C}" destId="{114E7DE5-FFB5-4453-AE2E-795AF54F76AE}" srcOrd="1" destOrd="0" presId="urn:microsoft.com/office/officeart/2005/8/layout/radial5"/>
    <dgm:cxn modelId="{099A545F-1312-4D25-BED8-DD5EA9494406}" type="presOf" srcId="{7AC59A2B-6F8C-4935-9E9A-EAD79B8025BB}" destId="{98C464D6-222C-4B50-B141-0026EF0995D3}" srcOrd="0" destOrd="0" presId="urn:microsoft.com/office/officeart/2005/8/layout/radial5"/>
    <dgm:cxn modelId="{756071F6-38CB-4C8F-AC10-033C50E15F26}" type="presOf" srcId="{D006911E-A56E-4545-8BFF-31EEC539AC5D}" destId="{BD4E2720-7732-4C69-B712-6F6ADE77EAEB}" srcOrd="0" destOrd="0" presId="urn:microsoft.com/office/officeart/2005/8/layout/radial5"/>
    <dgm:cxn modelId="{2C2D2CEA-6BD5-4727-B3B4-753FE7036155}" type="presOf" srcId="{780E519B-BD04-4CD9-8F93-46E55C9FBC03}" destId="{6213BA1F-20BB-427E-811F-FA049A93471E}" srcOrd="0" destOrd="0" presId="urn:microsoft.com/office/officeart/2005/8/layout/radial5"/>
    <dgm:cxn modelId="{4A541565-CBCC-4B88-9BD3-3DBF17B1CE0D}" type="presOf" srcId="{7ED76F0F-A2FC-4DD1-9751-5F1EBD0449CA}" destId="{B065BA6E-B5D5-4950-A34F-90B83AFC9F12}" srcOrd="0" destOrd="0" presId="urn:microsoft.com/office/officeart/2005/8/layout/radial5"/>
    <dgm:cxn modelId="{048DAD95-A893-4E4B-98B5-BAA43740E2C1}" type="presOf" srcId="{7FF91812-6183-479F-BC62-FA7AC5D4DA26}" destId="{1F6FBA62-7DD5-4D84-BCFA-ECD9FCAF154A}" srcOrd="0" destOrd="0" presId="urn:microsoft.com/office/officeart/2005/8/layout/radial5"/>
    <dgm:cxn modelId="{1F3CD716-FA63-4AB2-8916-E119B4FC9F40}" type="presOf" srcId="{9EF18D7F-E510-46BC-A53D-9F2A5C02F51A}" destId="{EADB5F87-C4CD-4FD3-BA0E-BD600443D1D4}" srcOrd="0" destOrd="0" presId="urn:microsoft.com/office/officeart/2005/8/layout/radial5"/>
    <dgm:cxn modelId="{25AEFA41-807A-40B4-B917-E3718814F0E3}" type="presOf" srcId="{FC893438-33C1-47CC-8ADB-0ECEB7328840}" destId="{28BB8429-94A6-48E1-A1DE-F26EE52DB09C}" srcOrd="0" destOrd="0" presId="urn:microsoft.com/office/officeart/2005/8/layout/radial5"/>
    <dgm:cxn modelId="{D60AC30D-4699-48AF-BD7A-440B958116AB}" srcId="{58DB2A04-1419-40F9-A09F-1C205B7DFDE0}" destId="{FC893438-33C1-47CC-8ADB-0ECEB7328840}" srcOrd="7" destOrd="0" parTransId="{9EF18D7F-E510-46BC-A53D-9F2A5C02F51A}" sibTransId="{9C9AA922-0631-489C-95E0-F1F6A8150907}"/>
    <dgm:cxn modelId="{4F7B0F93-0D08-4F66-940C-AD72D7202834}" srcId="{58DB2A04-1419-40F9-A09F-1C205B7DFDE0}" destId="{7FF91812-6183-479F-BC62-FA7AC5D4DA26}" srcOrd="1" destOrd="0" parTransId="{64C94850-D633-4D3F-874A-B5403C9C5614}" sibTransId="{340DF641-EC52-4702-B1FB-82A99B2A5449}"/>
    <dgm:cxn modelId="{21EBD57C-DD7A-41F4-B2C9-FB374301CF98}" type="presOf" srcId="{64C94850-D633-4D3F-874A-B5403C9C5614}" destId="{DAE43174-2561-4612-A507-F7939F744BEC}" srcOrd="0" destOrd="0" presId="urn:microsoft.com/office/officeart/2005/8/layout/radial5"/>
    <dgm:cxn modelId="{CDEFC04E-BBEB-4BCF-B2F7-CC93BC8D85BC}" type="presOf" srcId="{17B4DA09-CB86-44EF-B221-D1D46B734AD3}" destId="{FAB9C36A-C258-4498-84E6-9F6D1D8BA195}" srcOrd="0" destOrd="0" presId="urn:microsoft.com/office/officeart/2005/8/layout/radial5"/>
    <dgm:cxn modelId="{83EBF591-240E-4136-AF97-E34C30CB4B89}" type="presOf" srcId="{33758925-584C-4D05-ADBA-4C51DAAB18FC}" destId="{D9F67523-0ECA-4769-9DEB-5C7DA9540878}" srcOrd="1" destOrd="0" presId="urn:microsoft.com/office/officeart/2005/8/layout/radial5"/>
    <dgm:cxn modelId="{C9785085-1BE8-4757-B60D-00939570C03D}" type="presOf" srcId="{CB2289AB-8B93-4E78-8359-C7FEC53A6A4F}" destId="{DC09DA81-5E37-4941-B0F3-F4ED45DEB1DE}" srcOrd="0" destOrd="0" presId="urn:microsoft.com/office/officeart/2005/8/layout/radial5"/>
    <dgm:cxn modelId="{8D2C53B5-AAF9-4E99-80D2-E94BE5655949}" type="presOf" srcId="{9EF18D7F-E510-46BC-A53D-9F2A5C02F51A}" destId="{90506B1E-5E0E-46F4-800F-9336330D9BD8}" srcOrd="1" destOrd="0" presId="urn:microsoft.com/office/officeart/2005/8/layout/radial5"/>
    <dgm:cxn modelId="{8FE9823F-16A5-477E-8FC1-B3B6382F7997}" srcId="{58DB2A04-1419-40F9-A09F-1C205B7DFDE0}" destId="{602EE791-B804-4E74-9007-317AF014D2E0}" srcOrd="2" destOrd="0" parTransId="{71F7B1D4-5233-4CD5-BB71-C2D235B5196C}" sibTransId="{04F5E34F-977A-4B9E-A4C6-E754BA1BF697}"/>
    <dgm:cxn modelId="{D8FCA9DA-3849-481A-BDFF-C852740F4647}" type="presOf" srcId="{E91B9CC3-2D43-4897-8DD3-A3B84E69B781}" destId="{870B947F-EE55-4F29-965C-63FB8CCE76F9}" srcOrd="0" destOrd="0" presId="urn:microsoft.com/office/officeart/2005/8/layout/radial5"/>
    <dgm:cxn modelId="{A3AF2A76-2ABE-4511-9A3E-A954930D3055}" srcId="{58DB2A04-1419-40F9-A09F-1C205B7DFDE0}" destId="{F4E8F2EE-515C-4206-A0FD-DCB91DD80B40}" srcOrd="3" destOrd="0" parTransId="{7AC59A2B-6F8C-4935-9E9A-EAD79B8025BB}" sibTransId="{80C238D4-4252-4215-B4AA-7096BB817103}"/>
    <dgm:cxn modelId="{9C9F73E2-2AB4-45DA-82D2-D5186AB3519F}" srcId="{58DB2A04-1419-40F9-A09F-1C205B7DFDE0}" destId="{D006911E-A56E-4545-8BFF-31EEC539AC5D}" srcOrd="4" destOrd="0" parTransId="{33758925-584C-4D05-ADBA-4C51DAAB18FC}" sibTransId="{6D8ACDAF-6FC5-4B7D-AE4C-5E7207CFD246}"/>
    <dgm:cxn modelId="{18ACC6A2-E8A5-4F61-A4FF-A1E4972F723E}" type="presOf" srcId="{7AC59A2B-6F8C-4935-9E9A-EAD79B8025BB}" destId="{761E1312-6B33-4F98-9360-E383870BDB5A}" srcOrd="1" destOrd="0" presId="urn:microsoft.com/office/officeart/2005/8/layout/radial5"/>
    <dgm:cxn modelId="{A2406021-55EC-4C7C-A08A-C33F7AE18EEA}" type="presOf" srcId="{64C94850-D633-4D3F-874A-B5403C9C5614}" destId="{3541A05F-3FD9-495B-B7EA-13D8B089ADF0}" srcOrd="1" destOrd="0" presId="urn:microsoft.com/office/officeart/2005/8/layout/radial5"/>
    <dgm:cxn modelId="{A998B15D-C2A7-4371-BB3B-04795252C866}" srcId="{7ED76F0F-A2FC-4DD1-9751-5F1EBD0449CA}" destId="{58DB2A04-1419-40F9-A09F-1C205B7DFDE0}" srcOrd="0" destOrd="0" parTransId="{8C9138BE-CC80-43E2-934F-5ED9A505F000}" sibTransId="{70C4C7CC-D9A5-43B6-81E2-3B72E58CAE75}"/>
    <dgm:cxn modelId="{462F7D71-EB3E-4F63-B9F9-0DB40BE221E4}" type="presOf" srcId="{CB2289AB-8B93-4E78-8359-C7FEC53A6A4F}" destId="{292DAE60-C5EA-42B6-AA86-41F39C6EEC87}" srcOrd="1" destOrd="0" presId="urn:microsoft.com/office/officeart/2005/8/layout/radial5"/>
    <dgm:cxn modelId="{D2FC49F6-6BBA-4560-B496-599612A8B697}" type="presOf" srcId="{602EE791-B804-4E74-9007-317AF014D2E0}" destId="{439EC73E-4167-49A7-97EF-6AA09DB841F8}" srcOrd="0" destOrd="0" presId="urn:microsoft.com/office/officeart/2005/8/layout/radial5"/>
    <dgm:cxn modelId="{0B48C139-F742-4629-BB4B-AB267B089A87}" srcId="{58DB2A04-1419-40F9-A09F-1C205B7DFDE0}" destId="{233E2742-470A-4E89-A9B2-CC8821EFA7CB}" srcOrd="8" destOrd="0" parTransId="{780E519B-BD04-4CD9-8F93-46E55C9FBC03}" sibTransId="{C4F2EE77-3D99-436C-A8C8-3F77E6896A2E}"/>
    <dgm:cxn modelId="{ED6C33C6-A108-4877-94D8-A964C3025785}" type="presOf" srcId="{F4E8F2EE-515C-4206-A0FD-DCB91DD80B40}" destId="{D4171994-BE7F-465C-B768-9885FC410C7B}" srcOrd="0" destOrd="0" presId="urn:microsoft.com/office/officeart/2005/8/layout/radial5"/>
    <dgm:cxn modelId="{6196FC80-6E3C-4111-910C-FC1B5746BD11}" type="presOf" srcId="{233E2742-470A-4E89-A9B2-CC8821EFA7CB}" destId="{D805BCBD-6D9D-4B5D-97B2-22DAFDCB9B3A}" srcOrd="0" destOrd="0" presId="urn:microsoft.com/office/officeart/2005/8/layout/radial5"/>
    <dgm:cxn modelId="{324159C2-1638-4864-B7BA-D919EAC11414}" srcId="{58DB2A04-1419-40F9-A09F-1C205B7DFDE0}" destId="{17B4DA09-CB86-44EF-B221-D1D46B734AD3}" srcOrd="6" destOrd="0" parTransId="{C46744FE-DADD-41DE-9BBF-2179C427164C}" sibTransId="{E506994A-E099-4D78-AC7A-2F61F318D644}"/>
    <dgm:cxn modelId="{03B8457D-15A6-4030-B4C6-45B3E3A8F2F3}" srcId="{58DB2A04-1419-40F9-A09F-1C205B7DFDE0}" destId="{12731E84-BB77-4E30-8CE2-F96741548A42}" srcOrd="0" destOrd="0" parTransId="{E91B9CC3-2D43-4897-8DD3-A3B84E69B781}" sibTransId="{9C5FDF9B-DE03-4B53-B092-468A591E6EC9}"/>
    <dgm:cxn modelId="{7254AAA1-8D34-43AD-AB38-B1E30DAC96FE}" type="presOf" srcId="{C46744FE-DADD-41DE-9BBF-2179C427164C}" destId="{0DB8A3D6-8E57-45E4-87A0-69A1582B488B}" srcOrd="1" destOrd="0" presId="urn:microsoft.com/office/officeart/2005/8/layout/radial5"/>
    <dgm:cxn modelId="{9F3C382F-36D1-4A96-90F8-057CAE6B23BA}" srcId="{58DB2A04-1419-40F9-A09F-1C205B7DFDE0}" destId="{B7E264AC-CBAE-435C-B1C6-6B9B00994051}" srcOrd="5" destOrd="0" parTransId="{CB2289AB-8B93-4E78-8359-C7FEC53A6A4F}" sibTransId="{BC745B4E-3A4B-4365-A628-6540A60EF4E7}"/>
    <dgm:cxn modelId="{15AA729C-3B5B-48C3-8AEB-86DA9C6B04CA}" type="presParOf" srcId="{B065BA6E-B5D5-4950-A34F-90B83AFC9F12}" destId="{EE45496E-586E-4A72-9F92-7F1FB84796E9}" srcOrd="0" destOrd="0" presId="urn:microsoft.com/office/officeart/2005/8/layout/radial5"/>
    <dgm:cxn modelId="{0ECDC0E1-F085-4FF3-B8E9-97651B15BCB1}" type="presParOf" srcId="{B065BA6E-B5D5-4950-A34F-90B83AFC9F12}" destId="{870B947F-EE55-4F29-965C-63FB8CCE76F9}" srcOrd="1" destOrd="0" presId="urn:microsoft.com/office/officeart/2005/8/layout/radial5"/>
    <dgm:cxn modelId="{C4201677-AD0B-4194-AAE6-2023BD4860D5}" type="presParOf" srcId="{870B947F-EE55-4F29-965C-63FB8CCE76F9}" destId="{6567DF9D-B6B9-4343-9908-0899C27974A3}" srcOrd="0" destOrd="0" presId="urn:microsoft.com/office/officeart/2005/8/layout/radial5"/>
    <dgm:cxn modelId="{F2360905-5DAB-41AB-A93C-9FD6452948E9}" type="presParOf" srcId="{B065BA6E-B5D5-4950-A34F-90B83AFC9F12}" destId="{CCA12C5A-73D5-450C-B27E-AEFF0B64C577}" srcOrd="2" destOrd="0" presId="urn:microsoft.com/office/officeart/2005/8/layout/radial5"/>
    <dgm:cxn modelId="{719E35F6-DAF5-440F-807D-1CE63F01C5E1}" type="presParOf" srcId="{B065BA6E-B5D5-4950-A34F-90B83AFC9F12}" destId="{DAE43174-2561-4612-A507-F7939F744BEC}" srcOrd="3" destOrd="0" presId="urn:microsoft.com/office/officeart/2005/8/layout/radial5"/>
    <dgm:cxn modelId="{B1DD90CF-E232-4F28-AB90-DB288B5190A6}" type="presParOf" srcId="{DAE43174-2561-4612-A507-F7939F744BEC}" destId="{3541A05F-3FD9-495B-B7EA-13D8B089ADF0}" srcOrd="0" destOrd="0" presId="urn:microsoft.com/office/officeart/2005/8/layout/radial5"/>
    <dgm:cxn modelId="{C4926708-915F-405A-9B3A-D8C3584459A8}" type="presParOf" srcId="{B065BA6E-B5D5-4950-A34F-90B83AFC9F12}" destId="{1F6FBA62-7DD5-4D84-BCFA-ECD9FCAF154A}" srcOrd="4" destOrd="0" presId="urn:microsoft.com/office/officeart/2005/8/layout/radial5"/>
    <dgm:cxn modelId="{0939E30A-CB6D-499D-8EB6-B0FFC4A34725}" type="presParOf" srcId="{B065BA6E-B5D5-4950-A34F-90B83AFC9F12}" destId="{45885FBB-22DF-49B2-B808-C8F4F02A9B4F}" srcOrd="5" destOrd="0" presId="urn:microsoft.com/office/officeart/2005/8/layout/radial5"/>
    <dgm:cxn modelId="{E5E70464-FF01-485F-AF3E-16033E52FEE7}" type="presParOf" srcId="{45885FBB-22DF-49B2-B808-C8F4F02A9B4F}" destId="{114E7DE5-FFB5-4453-AE2E-795AF54F76AE}" srcOrd="0" destOrd="0" presId="urn:microsoft.com/office/officeart/2005/8/layout/radial5"/>
    <dgm:cxn modelId="{0C3E36F3-7987-4816-BC13-7C82164F18A1}" type="presParOf" srcId="{B065BA6E-B5D5-4950-A34F-90B83AFC9F12}" destId="{439EC73E-4167-49A7-97EF-6AA09DB841F8}" srcOrd="6" destOrd="0" presId="urn:microsoft.com/office/officeart/2005/8/layout/radial5"/>
    <dgm:cxn modelId="{2F925F33-F382-41A7-884C-16A86E212435}" type="presParOf" srcId="{B065BA6E-B5D5-4950-A34F-90B83AFC9F12}" destId="{98C464D6-222C-4B50-B141-0026EF0995D3}" srcOrd="7" destOrd="0" presId="urn:microsoft.com/office/officeart/2005/8/layout/radial5"/>
    <dgm:cxn modelId="{E3EC7739-2486-43DA-89A5-637C1921F6AA}" type="presParOf" srcId="{98C464D6-222C-4B50-B141-0026EF0995D3}" destId="{761E1312-6B33-4F98-9360-E383870BDB5A}" srcOrd="0" destOrd="0" presId="urn:microsoft.com/office/officeart/2005/8/layout/radial5"/>
    <dgm:cxn modelId="{107DC2F0-7B58-4BD8-8082-FE3B58748E06}" type="presParOf" srcId="{B065BA6E-B5D5-4950-A34F-90B83AFC9F12}" destId="{D4171994-BE7F-465C-B768-9885FC410C7B}" srcOrd="8" destOrd="0" presId="urn:microsoft.com/office/officeart/2005/8/layout/radial5"/>
    <dgm:cxn modelId="{E0958102-4EBB-4376-8BBC-2291E9CFE63A}" type="presParOf" srcId="{B065BA6E-B5D5-4950-A34F-90B83AFC9F12}" destId="{FE5379CB-BD00-49E5-BDAB-AD9571AEA9F4}" srcOrd="9" destOrd="0" presId="urn:microsoft.com/office/officeart/2005/8/layout/radial5"/>
    <dgm:cxn modelId="{C9E067A0-2454-44E0-A793-3D1B1501C95F}" type="presParOf" srcId="{FE5379CB-BD00-49E5-BDAB-AD9571AEA9F4}" destId="{D9F67523-0ECA-4769-9DEB-5C7DA9540878}" srcOrd="0" destOrd="0" presId="urn:microsoft.com/office/officeart/2005/8/layout/radial5"/>
    <dgm:cxn modelId="{6A82D881-17C9-48B3-A2B9-506B29B80E52}" type="presParOf" srcId="{B065BA6E-B5D5-4950-A34F-90B83AFC9F12}" destId="{BD4E2720-7732-4C69-B712-6F6ADE77EAEB}" srcOrd="10" destOrd="0" presId="urn:microsoft.com/office/officeart/2005/8/layout/radial5"/>
    <dgm:cxn modelId="{A8F5814A-0EC8-4ECB-AB7F-456B2D145B0A}" type="presParOf" srcId="{B065BA6E-B5D5-4950-A34F-90B83AFC9F12}" destId="{DC09DA81-5E37-4941-B0F3-F4ED45DEB1DE}" srcOrd="11" destOrd="0" presId="urn:microsoft.com/office/officeart/2005/8/layout/radial5"/>
    <dgm:cxn modelId="{BA192794-EC6A-4475-BE93-B15A1068EDC5}" type="presParOf" srcId="{DC09DA81-5E37-4941-B0F3-F4ED45DEB1DE}" destId="{292DAE60-C5EA-42B6-AA86-41F39C6EEC87}" srcOrd="0" destOrd="0" presId="urn:microsoft.com/office/officeart/2005/8/layout/radial5"/>
    <dgm:cxn modelId="{6300E8D7-99DE-423A-B9F7-C01F65125847}" type="presParOf" srcId="{B065BA6E-B5D5-4950-A34F-90B83AFC9F12}" destId="{38FF29A1-B19F-44A1-AF17-E1F3616B51E1}" srcOrd="12" destOrd="0" presId="urn:microsoft.com/office/officeart/2005/8/layout/radial5"/>
    <dgm:cxn modelId="{99F85BFA-03BA-428D-960C-788F35C8AB44}" type="presParOf" srcId="{B065BA6E-B5D5-4950-A34F-90B83AFC9F12}" destId="{14B3A0D7-CAA0-4058-9797-E110922D7690}" srcOrd="13" destOrd="0" presId="urn:microsoft.com/office/officeart/2005/8/layout/radial5"/>
    <dgm:cxn modelId="{B69B2FBD-B4E2-4854-BE94-E8B4A9274C90}" type="presParOf" srcId="{14B3A0D7-CAA0-4058-9797-E110922D7690}" destId="{0DB8A3D6-8E57-45E4-87A0-69A1582B488B}" srcOrd="0" destOrd="0" presId="urn:microsoft.com/office/officeart/2005/8/layout/radial5"/>
    <dgm:cxn modelId="{1F284634-F477-4179-817E-4DC8A134E26D}" type="presParOf" srcId="{B065BA6E-B5D5-4950-A34F-90B83AFC9F12}" destId="{FAB9C36A-C258-4498-84E6-9F6D1D8BA195}" srcOrd="14" destOrd="0" presId="urn:microsoft.com/office/officeart/2005/8/layout/radial5"/>
    <dgm:cxn modelId="{B9284F36-58A6-4C32-990D-12B468304993}" type="presParOf" srcId="{B065BA6E-B5D5-4950-A34F-90B83AFC9F12}" destId="{EADB5F87-C4CD-4FD3-BA0E-BD600443D1D4}" srcOrd="15" destOrd="0" presId="urn:microsoft.com/office/officeart/2005/8/layout/radial5"/>
    <dgm:cxn modelId="{A2C6F7D2-5EED-4A15-B436-9F3D134D024F}" type="presParOf" srcId="{EADB5F87-C4CD-4FD3-BA0E-BD600443D1D4}" destId="{90506B1E-5E0E-46F4-800F-9336330D9BD8}" srcOrd="0" destOrd="0" presId="urn:microsoft.com/office/officeart/2005/8/layout/radial5"/>
    <dgm:cxn modelId="{26B042A0-A28D-40E8-97AA-2042BC238FB1}" type="presParOf" srcId="{B065BA6E-B5D5-4950-A34F-90B83AFC9F12}" destId="{28BB8429-94A6-48E1-A1DE-F26EE52DB09C}" srcOrd="16" destOrd="0" presId="urn:microsoft.com/office/officeart/2005/8/layout/radial5"/>
    <dgm:cxn modelId="{66427A05-91F7-4122-AB4F-98979D180FA4}" type="presParOf" srcId="{B065BA6E-B5D5-4950-A34F-90B83AFC9F12}" destId="{6213BA1F-20BB-427E-811F-FA049A93471E}" srcOrd="17" destOrd="0" presId="urn:microsoft.com/office/officeart/2005/8/layout/radial5"/>
    <dgm:cxn modelId="{3754702A-8445-419A-B31B-ADD7D09FCCF4}" type="presParOf" srcId="{6213BA1F-20BB-427E-811F-FA049A93471E}" destId="{351FE80B-4B05-4C1D-B3F3-BC0ED82E592B}" srcOrd="0" destOrd="0" presId="urn:microsoft.com/office/officeart/2005/8/layout/radial5"/>
    <dgm:cxn modelId="{1AC95376-4639-410E-928A-403CD97F252F}" type="presParOf" srcId="{B065BA6E-B5D5-4950-A34F-90B83AFC9F12}" destId="{D805BCBD-6D9D-4B5D-97B2-22DAFDCB9B3A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BBA112-1B19-4E89-8DCA-99B88D27511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FFAF27E4-2B8A-44B9-8C11-2E260F156D88}">
      <dgm:prSet phldrT="[Text]"/>
      <dgm:spPr/>
      <dgm:t>
        <a:bodyPr/>
        <a:lstStyle/>
        <a:p>
          <a:r>
            <a:rPr lang="en-NZ" dirty="0" smtClean="0"/>
            <a:t>Unitec BT</a:t>
          </a:r>
          <a:endParaRPr lang="en-NZ" dirty="0"/>
        </a:p>
      </dgm:t>
    </dgm:pt>
    <dgm:pt modelId="{70DBD176-63C5-4E47-9BB9-6467F33A65A2}" type="parTrans" cxnId="{663F2108-53EF-487B-9EB6-C134C25EDAFD}">
      <dgm:prSet/>
      <dgm:spPr/>
      <dgm:t>
        <a:bodyPr/>
        <a:lstStyle/>
        <a:p>
          <a:endParaRPr lang="en-NZ"/>
        </a:p>
      </dgm:t>
    </dgm:pt>
    <dgm:pt modelId="{B63E1CF8-256A-4B58-B45E-7105AE143C98}" type="sibTrans" cxnId="{663F2108-53EF-487B-9EB6-C134C25EDAFD}">
      <dgm:prSet/>
      <dgm:spPr/>
      <dgm:t>
        <a:bodyPr/>
        <a:lstStyle/>
        <a:p>
          <a:endParaRPr lang="en-NZ"/>
        </a:p>
      </dgm:t>
    </dgm:pt>
    <dgm:pt modelId="{204B633D-6E61-4F1E-B049-4B3C25C34E13}">
      <dgm:prSet phldrT="[Text]"/>
      <dgm:spPr/>
      <dgm:t>
        <a:bodyPr/>
        <a:lstStyle/>
        <a:p>
          <a:r>
            <a:rPr lang="en-NZ" dirty="0" smtClean="0"/>
            <a:t>Academic Quality</a:t>
          </a:r>
          <a:endParaRPr lang="en-NZ" dirty="0"/>
        </a:p>
      </dgm:t>
    </dgm:pt>
    <dgm:pt modelId="{21ED1A87-79DD-4FF2-BE73-B5EA54F29AE3}" type="parTrans" cxnId="{B9BB17CC-5B56-4D31-9F27-DA6D4A7E2554}">
      <dgm:prSet/>
      <dgm:spPr/>
      <dgm:t>
        <a:bodyPr/>
        <a:lstStyle/>
        <a:p>
          <a:endParaRPr lang="en-NZ"/>
        </a:p>
      </dgm:t>
    </dgm:pt>
    <dgm:pt modelId="{094B0445-2E80-4FF3-B78E-F3F49EA37C8B}" type="sibTrans" cxnId="{B9BB17CC-5B56-4D31-9F27-DA6D4A7E2554}">
      <dgm:prSet/>
      <dgm:spPr/>
      <dgm:t>
        <a:bodyPr/>
        <a:lstStyle/>
        <a:p>
          <a:endParaRPr lang="en-NZ"/>
        </a:p>
      </dgm:t>
    </dgm:pt>
    <dgm:pt modelId="{0B2357EA-E35C-4421-B1B2-F87B9B63EA52}">
      <dgm:prSet phldrT="[Text]"/>
      <dgm:spPr/>
      <dgm:t>
        <a:bodyPr/>
        <a:lstStyle/>
        <a:p>
          <a:r>
            <a:rPr lang="en-NZ" dirty="0" smtClean="0"/>
            <a:t>Plans and Consents for house</a:t>
          </a:r>
          <a:endParaRPr lang="en-NZ" dirty="0"/>
        </a:p>
      </dgm:t>
    </dgm:pt>
    <dgm:pt modelId="{11B62CD8-F617-4923-A898-448AC1D45E11}" type="parTrans" cxnId="{5905A703-44BE-451A-BF80-16BA3F6F85BF}">
      <dgm:prSet/>
      <dgm:spPr/>
      <dgm:t>
        <a:bodyPr/>
        <a:lstStyle/>
        <a:p>
          <a:endParaRPr lang="en-NZ"/>
        </a:p>
      </dgm:t>
    </dgm:pt>
    <dgm:pt modelId="{E67BAA06-E06E-4DB3-B784-B71457641C71}" type="sibTrans" cxnId="{5905A703-44BE-451A-BF80-16BA3F6F85BF}">
      <dgm:prSet/>
      <dgm:spPr/>
      <dgm:t>
        <a:bodyPr/>
        <a:lstStyle/>
        <a:p>
          <a:endParaRPr lang="en-NZ"/>
        </a:p>
      </dgm:t>
    </dgm:pt>
    <dgm:pt modelId="{7E42C63F-7859-4A1C-A42D-87CA3B3EC89F}">
      <dgm:prSet phldrT="[Text]"/>
      <dgm:spPr/>
      <dgm:t>
        <a:bodyPr/>
        <a:lstStyle/>
        <a:p>
          <a:r>
            <a:rPr lang="en-NZ" dirty="0" smtClean="0"/>
            <a:t>Advice</a:t>
          </a:r>
          <a:endParaRPr lang="en-NZ" dirty="0"/>
        </a:p>
      </dgm:t>
    </dgm:pt>
    <dgm:pt modelId="{083F794E-FCD3-4A88-9F9C-80456FF09800}" type="parTrans" cxnId="{3288ED51-F551-429A-B24F-43F4FE32094D}">
      <dgm:prSet/>
      <dgm:spPr/>
      <dgm:t>
        <a:bodyPr/>
        <a:lstStyle/>
        <a:p>
          <a:endParaRPr lang="en-NZ"/>
        </a:p>
      </dgm:t>
    </dgm:pt>
    <dgm:pt modelId="{B6495EBF-59CA-4837-9172-33E0C890A421}" type="sibTrans" cxnId="{3288ED51-F551-429A-B24F-43F4FE32094D}">
      <dgm:prSet/>
      <dgm:spPr/>
      <dgm:t>
        <a:bodyPr/>
        <a:lstStyle/>
        <a:p>
          <a:endParaRPr lang="en-NZ"/>
        </a:p>
      </dgm:t>
    </dgm:pt>
    <dgm:pt modelId="{8461961D-DE8C-42B8-AFE4-86DD35B8E984}">
      <dgm:prSet phldrT="[Text]"/>
      <dgm:spPr/>
      <dgm:t>
        <a:bodyPr/>
        <a:lstStyle/>
        <a:p>
          <a:r>
            <a:rPr lang="en-NZ" dirty="0" smtClean="0"/>
            <a:t>Supervise</a:t>
          </a:r>
          <a:endParaRPr lang="en-NZ" dirty="0"/>
        </a:p>
      </dgm:t>
    </dgm:pt>
    <dgm:pt modelId="{A1D7BEDC-3880-4FB1-BF6B-994C912FC226}" type="parTrans" cxnId="{E9270AD4-EABB-402B-83BC-9864824AF7D7}">
      <dgm:prSet/>
      <dgm:spPr/>
      <dgm:t>
        <a:bodyPr/>
        <a:lstStyle/>
        <a:p>
          <a:endParaRPr lang="en-NZ"/>
        </a:p>
      </dgm:t>
    </dgm:pt>
    <dgm:pt modelId="{5E061446-5B76-429D-AF00-63AA8F8E0701}" type="sibTrans" cxnId="{E9270AD4-EABB-402B-83BC-9864824AF7D7}">
      <dgm:prSet/>
      <dgm:spPr/>
      <dgm:t>
        <a:bodyPr/>
        <a:lstStyle/>
        <a:p>
          <a:endParaRPr lang="en-NZ"/>
        </a:p>
      </dgm:t>
    </dgm:pt>
    <dgm:pt modelId="{E6EB32D3-2CEE-4FF6-BB1C-E8E20129CC45}">
      <dgm:prSet phldrT="[Text]"/>
      <dgm:spPr/>
      <dgm:t>
        <a:bodyPr/>
        <a:lstStyle/>
        <a:p>
          <a:r>
            <a:rPr lang="en-NZ" dirty="0" smtClean="0"/>
            <a:t>Share problem solving</a:t>
          </a:r>
          <a:endParaRPr lang="en-NZ" dirty="0"/>
        </a:p>
      </dgm:t>
    </dgm:pt>
    <dgm:pt modelId="{EC449210-4C78-4782-899C-364CE36B1006}" type="parTrans" cxnId="{F29190E8-F490-49AE-98CA-1F118880AB66}">
      <dgm:prSet/>
      <dgm:spPr/>
      <dgm:t>
        <a:bodyPr/>
        <a:lstStyle/>
        <a:p>
          <a:endParaRPr lang="en-NZ"/>
        </a:p>
      </dgm:t>
    </dgm:pt>
    <dgm:pt modelId="{5143AC40-E749-4EFB-844C-8D7935005E62}" type="sibTrans" cxnId="{F29190E8-F490-49AE-98CA-1F118880AB66}">
      <dgm:prSet/>
      <dgm:spPr/>
      <dgm:t>
        <a:bodyPr/>
        <a:lstStyle/>
        <a:p>
          <a:endParaRPr lang="en-NZ"/>
        </a:p>
      </dgm:t>
    </dgm:pt>
    <dgm:pt modelId="{8038BF97-7E7C-40C1-A407-EDA79CB86D14}">
      <dgm:prSet phldrT="[Text]"/>
      <dgm:spPr/>
      <dgm:t>
        <a:bodyPr/>
        <a:lstStyle/>
        <a:p>
          <a:r>
            <a:rPr lang="en-NZ" dirty="0" smtClean="0"/>
            <a:t>Help with quotations</a:t>
          </a:r>
          <a:endParaRPr lang="en-NZ" dirty="0"/>
        </a:p>
      </dgm:t>
    </dgm:pt>
    <dgm:pt modelId="{A1A1D01D-647A-4D27-8476-F5086FE81E25}" type="parTrans" cxnId="{590E349A-2F2A-4126-B4D6-72721F024B42}">
      <dgm:prSet/>
      <dgm:spPr/>
      <dgm:t>
        <a:bodyPr/>
        <a:lstStyle/>
        <a:p>
          <a:endParaRPr lang="en-NZ"/>
        </a:p>
      </dgm:t>
    </dgm:pt>
    <dgm:pt modelId="{691EBEAA-3C9A-4A83-9B3F-A34B257F886E}" type="sibTrans" cxnId="{590E349A-2F2A-4126-B4D6-72721F024B42}">
      <dgm:prSet/>
      <dgm:spPr/>
      <dgm:t>
        <a:bodyPr/>
        <a:lstStyle/>
        <a:p>
          <a:endParaRPr lang="en-NZ"/>
        </a:p>
      </dgm:t>
    </dgm:pt>
    <dgm:pt modelId="{0B02AA45-68CC-406F-B228-4972E67C3005}">
      <dgm:prSet phldrT="[Text]"/>
      <dgm:spPr/>
      <dgm:t>
        <a:bodyPr/>
        <a:lstStyle/>
        <a:p>
          <a:r>
            <a:rPr lang="en-NZ" dirty="0" smtClean="0"/>
            <a:t>Help with </a:t>
          </a:r>
          <a:r>
            <a:rPr lang="en-NZ" dirty="0" err="1" smtClean="0"/>
            <a:t>subbies</a:t>
          </a:r>
          <a:endParaRPr lang="en-NZ" dirty="0"/>
        </a:p>
      </dgm:t>
    </dgm:pt>
    <dgm:pt modelId="{3F3E86F6-477E-46DD-9778-7C4C318F5721}" type="parTrans" cxnId="{4B02088C-AEEC-457C-AEC0-587DA088029D}">
      <dgm:prSet/>
      <dgm:spPr/>
      <dgm:t>
        <a:bodyPr/>
        <a:lstStyle/>
        <a:p>
          <a:endParaRPr lang="en-NZ"/>
        </a:p>
      </dgm:t>
    </dgm:pt>
    <dgm:pt modelId="{28A41F2D-FA8B-4085-917E-059998ABC00E}" type="sibTrans" cxnId="{4B02088C-AEEC-457C-AEC0-587DA088029D}">
      <dgm:prSet/>
      <dgm:spPr/>
      <dgm:t>
        <a:bodyPr/>
        <a:lstStyle/>
        <a:p>
          <a:endParaRPr lang="en-NZ"/>
        </a:p>
      </dgm:t>
    </dgm:pt>
    <dgm:pt modelId="{C0560C1B-CD0B-4CC4-818D-CAAAD08300F1}">
      <dgm:prSet phldrT="[Text]"/>
      <dgm:spPr/>
      <dgm:t>
        <a:bodyPr/>
        <a:lstStyle/>
        <a:p>
          <a:r>
            <a:rPr lang="en-NZ" dirty="0" smtClean="0"/>
            <a:t>Assist with staff and Unitec students at pressure times</a:t>
          </a:r>
          <a:endParaRPr lang="en-NZ" dirty="0"/>
        </a:p>
      </dgm:t>
    </dgm:pt>
    <dgm:pt modelId="{C9A7F0C5-C4CF-4F43-AEDA-D6C2D1CEB3D3}" type="parTrans" cxnId="{1E70032A-8209-47B1-9FEB-5A1A5DD208B5}">
      <dgm:prSet/>
      <dgm:spPr/>
      <dgm:t>
        <a:bodyPr/>
        <a:lstStyle/>
        <a:p>
          <a:endParaRPr lang="en-NZ"/>
        </a:p>
      </dgm:t>
    </dgm:pt>
    <dgm:pt modelId="{8FE8D504-18A7-4B98-874F-E7C2A4DF3133}" type="sibTrans" cxnId="{1E70032A-8209-47B1-9FEB-5A1A5DD208B5}">
      <dgm:prSet/>
      <dgm:spPr/>
      <dgm:t>
        <a:bodyPr/>
        <a:lstStyle/>
        <a:p>
          <a:endParaRPr lang="en-NZ"/>
        </a:p>
      </dgm:t>
    </dgm:pt>
    <dgm:pt modelId="{ABC15EAF-FA1E-427C-8D56-C34FF37D51F3}">
      <dgm:prSet phldrT="[Text]"/>
      <dgm:spPr/>
      <dgm:t>
        <a:bodyPr/>
        <a:lstStyle/>
        <a:p>
          <a:r>
            <a:rPr lang="en-NZ" dirty="0" smtClean="0"/>
            <a:t>Quality Assurance</a:t>
          </a:r>
          <a:endParaRPr lang="en-NZ" dirty="0"/>
        </a:p>
      </dgm:t>
    </dgm:pt>
    <dgm:pt modelId="{371DB942-709A-4B34-B253-1981AAD22144}" type="parTrans" cxnId="{45C69EAA-DDA6-4B42-9734-95DA0A00BD2F}">
      <dgm:prSet/>
      <dgm:spPr/>
      <dgm:t>
        <a:bodyPr/>
        <a:lstStyle/>
        <a:p>
          <a:endParaRPr lang="en-NZ"/>
        </a:p>
      </dgm:t>
    </dgm:pt>
    <dgm:pt modelId="{45DA4544-C093-4C0E-8C19-FC2728F465C6}" type="sibTrans" cxnId="{45C69EAA-DDA6-4B42-9734-95DA0A00BD2F}">
      <dgm:prSet/>
      <dgm:spPr/>
      <dgm:t>
        <a:bodyPr/>
        <a:lstStyle/>
        <a:p>
          <a:endParaRPr lang="en-NZ"/>
        </a:p>
      </dgm:t>
    </dgm:pt>
    <dgm:pt modelId="{64CE2748-549E-4CE8-A697-F2D5C1020201}" type="pres">
      <dgm:prSet presAssocID="{47BBA112-1B19-4E89-8DCA-99B88D2751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DA38B62E-DC13-4C2D-8A45-C46AF6D8033F}" type="pres">
      <dgm:prSet presAssocID="{FFAF27E4-2B8A-44B9-8C11-2E260F156D88}" presName="centerShape" presStyleLbl="node0" presStyleIdx="0" presStyleCnt="1" custScaleX="185663" custScaleY="169001"/>
      <dgm:spPr/>
      <dgm:t>
        <a:bodyPr/>
        <a:lstStyle/>
        <a:p>
          <a:endParaRPr lang="en-NZ"/>
        </a:p>
      </dgm:t>
    </dgm:pt>
    <dgm:pt modelId="{0BC99501-CCFC-4422-ADB8-0D914CA38D89}" type="pres">
      <dgm:prSet presAssocID="{21ED1A87-79DD-4FF2-BE73-B5EA54F29AE3}" presName="parTrans" presStyleLbl="sibTrans2D1" presStyleIdx="0" presStyleCnt="9"/>
      <dgm:spPr/>
      <dgm:t>
        <a:bodyPr/>
        <a:lstStyle/>
        <a:p>
          <a:endParaRPr lang="en-NZ"/>
        </a:p>
      </dgm:t>
    </dgm:pt>
    <dgm:pt modelId="{4195483D-303B-45C5-A508-B498E9F66641}" type="pres">
      <dgm:prSet presAssocID="{21ED1A87-79DD-4FF2-BE73-B5EA54F29AE3}" presName="connectorText" presStyleLbl="sibTrans2D1" presStyleIdx="0" presStyleCnt="9"/>
      <dgm:spPr/>
      <dgm:t>
        <a:bodyPr/>
        <a:lstStyle/>
        <a:p>
          <a:endParaRPr lang="en-NZ"/>
        </a:p>
      </dgm:t>
    </dgm:pt>
    <dgm:pt modelId="{FC6F9874-5775-47E5-86D3-491BB92183AA}" type="pres">
      <dgm:prSet presAssocID="{204B633D-6E61-4F1E-B049-4B3C25C34E1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16F8904-03CA-47A2-8457-95C7B174891B}" type="pres">
      <dgm:prSet presAssocID="{11B62CD8-F617-4923-A898-448AC1D45E11}" presName="parTrans" presStyleLbl="sibTrans2D1" presStyleIdx="1" presStyleCnt="9"/>
      <dgm:spPr/>
      <dgm:t>
        <a:bodyPr/>
        <a:lstStyle/>
        <a:p>
          <a:endParaRPr lang="en-NZ"/>
        </a:p>
      </dgm:t>
    </dgm:pt>
    <dgm:pt modelId="{4A261AAB-4B07-4872-8A4A-212FDCDED84B}" type="pres">
      <dgm:prSet presAssocID="{11B62CD8-F617-4923-A898-448AC1D45E11}" presName="connectorText" presStyleLbl="sibTrans2D1" presStyleIdx="1" presStyleCnt="9"/>
      <dgm:spPr/>
      <dgm:t>
        <a:bodyPr/>
        <a:lstStyle/>
        <a:p>
          <a:endParaRPr lang="en-NZ"/>
        </a:p>
      </dgm:t>
    </dgm:pt>
    <dgm:pt modelId="{68ADE326-AD71-4C74-927F-6722E3D2BACC}" type="pres">
      <dgm:prSet presAssocID="{0B2357EA-E35C-4421-B1B2-F87B9B63EA5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926EDA1-7AD1-42CF-85F6-FBAE54F56554}" type="pres">
      <dgm:prSet presAssocID="{083F794E-FCD3-4A88-9F9C-80456FF09800}" presName="parTrans" presStyleLbl="sibTrans2D1" presStyleIdx="2" presStyleCnt="9"/>
      <dgm:spPr/>
      <dgm:t>
        <a:bodyPr/>
        <a:lstStyle/>
        <a:p>
          <a:endParaRPr lang="en-NZ"/>
        </a:p>
      </dgm:t>
    </dgm:pt>
    <dgm:pt modelId="{ED26C0BB-972F-4989-9D38-371EDA2F948B}" type="pres">
      <dgm:prSet presAssocID="{083F794E-FCD3-4A88-9F9C-80456FF09800}" presName="connectorText" presStyleLbl="sibTrans2D1" presStyleIdx="2" presStyleCnt="9"/>
      <dgm:spPr/>
      <dgm:t>
        <a:bodyPr/>
        <a:lstStyle/>
        <a:p>
          <a:endParaRPr lang="en-NZ"/>
        </a:p>
      </dgm:t>
    </dgm:pt>
    <dgm:pt modelId="{361C16C1-4BC0-4162-BB5A-E398442D290F}" type="pres">
      <dgm:prSet presAssocID="{7E42C63F-7859-4A1C-A42D-87CA3B3EC89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61CF14E-0C85-4035-AA55-710DD47BAE23}" type="pres">
      <dgm:prSet presAssocID="{A1D7BEDC-3880-4FB1-BF6B-994C912FC226}" presName="parTrans" presStyleLbl="sibTrans2D1" presStyleIdx="3" presStyleCnt="9"/>
      <dgm:spPr/>
      <dgm:t>
        <a:bodyPr/>
        <a:lstStyle/>
        <a:p>
          <a:endParaRPr lang="en-NZ"/>
        </a:p>
      </dgm:t>
    </dgm:pt>
    <dgm:pt modelId="{4A4AF186-211C-443D-BEDF-9F5707884AAF}" type="pres">
      <dgm:prSet presAssocID="{A1D7BEDC-3880-4FB1-BF6B-994C912FC226}" presName="connectorText" presStyleLbl="sibTrans2D1" presStyleIdx="3" presStyleCnt="9"/>
      <dgm:spPr/>
      <dgm:t>
        <a:bodyPr/>
        <a:lstStyle/>
        <a:p>
          <a:endParaRPr lang="en-NZ"/>
        </a:p>
      </dgm:t>
    </dgm:pt>
    <dgm:pt modelId="{866A029F-3875-4F57-BBC4-DB843682FBDF}" type="pres">
      <dgm:prSet presAssocID="{8461961D-DE8C-42B8-AFE4-86DD35B8E98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0E95F62-7EA7-41F5-9E50-5DC2C5C149BD}" type="pres">
      <dgm:prSet presAssocID="{EC449210-4C78-4782-899C-364CE36B1006}" presName="parTrans" presStyleLbl="sibTrans2D1" presStyleIdx="4" presStyleCnt="9"/>
      <dgm:spPr/>
      <dgm:t>
        <a:bodyPr/>
        <a:lstStyle/>
        <a:p>
          <a:endParaRPr lang="en-NZ"/>
        </a:p>
      </dgm:t>
    </dgm:pt>
    <dgm:pt modelId="{9FC18EAA-942B-4918-871D-B9B36967B8A9}" type="pres">
      <dgm:prSet presAssocID="{EC449210-4C78-4782-899C-364CE36B1006}" presName="connectorText" presStyleLbl="sibTrans2D1" presStyleIdx="4" presStyleCnt="9"/>
      <dgm:spPr/>
      <dgm:t>
        <a:bodyPr/>
        <a:lstStyle/>
        <a:p>
          <a:endParaRPr lang="en-NZ"/>
        </a:p>
      </dgm:t>
    </dgm:pt>
    <dgm:pt modelId="{2E1361DF-EAAB-4D89-9E2E-E7BB2B68418B}" type="pres">
      <dgm:prSet presAssocID="{E6EB32D3-2CEE-4FF6-BB1C-E8E20129CC4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AADC3D2-877F-4912-BCEA-C26F78980A54}" type="pres">
      <dgm:prSet presAssocID="{A1A1D01D-647A-4D27-8476-F5086FE81E25}" presName="parTrans" presStyleLbl="sibTrans2D1" presStyleIdx="5" presStyleCnt="9"/>
      <dgm:spPr/>
      <dgm:t>
        <a:bodyPr/>
        <a:lstStyle/>
        <a:p>
          <a:endParaRPr lang="en-NZ"/>
        </a:p>
      </dgm:t>
    </dgm:pt>
    <dgm:pt modelId="{6A9076D6-3A8D-427A-91C4-EDAC0BAF2F30}" type="pres">
      <dgm:prSet presAssocID="{A1A1D01D-647A-4D27-8476-F5086FE81E25}" presName="connectorText" presStyleLbl="sibTrans2D1" presStyleIdx="5" presStyleCnt="9"/>
      <dgm:spPr/>
      <dgm:t>
        <a:bodyPr/>
        <a:lstStyle/>
        <a:p>
          <a:endParaRPr lang="en-NZ"/>
        </a:p>
      </dgm:t>
    </dgm:pt>
    <dgm:pt modelId="{FCB7E0CF-A0BA-4C94-806F-98D2642C3347}" type="pres">
      <dgm:prSet presAssocID="{8038BF97-7E7C-40C1-A407-EDA79CB86D1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0CCE3B7-C502-4D38-9CED-22D73C3D205F}" type="pres">
      <dgm:prSet presAssocID="{3F3E86F6-477E-46DD-9778-7C4C318F5721}" presName="parTrans" presStyleLbl="sibTrans2D1" presStyleIdx="6" presStyleCnt="9"/>
      <dgm:spPr/>
      <dgm:t>
        <a:bodyPr/>
        <a:lstStyle/>
        <a:p>
          <a:endParaRPr lang="en-NZ"/>
        </a:p>
      </dgm:t>
    </dgm:pt>
    <dgm:pt modelId="{2A690815-D467-4FF9-BE14-2DF8505BE5E1}" type="pres">
      <dgm:prSet presAssocID="{3F3E86F6-477E-46DD-9778-7C4C318F5721}" presName="connectorText" presStyleLbl="sibTrans2D1" presStyleIdx="6" presStyleCnt="9"/>
      <dgm:spPr/>
      <dgm:t>
        <a:bodyPr/>
        <a:lstStyle/>
        <a:p>
          <a:endParaRPr lang="en-NZ"/>
        </a:p>
      </dgm:t>
    </dgm:pt>
    <dgm:pt modelId="{ECB505F7-EA14-4E4B-A78E-5F88FA1FCA34}" type="pres">
      <dgm:prSet presAssocID="{0B02AA45-68CC-406F-B228-4972E67C300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0C696A4-2E72-40EE-9880-B45F3308ACDF}" type="pres">
      <dgm:prSet presAssocID="{C9A7F0C5-C4CF-4F43-AEDA-D6C2D1CEB3D3}" presName="parTrans" presStyleLbl="sibTrans2D1" presStyleIdx="7" presStyleCnt="9"/>
      <dgm:spPr/>
      <dgm:t>
        <a:bodyPr/>
        <a:lstStyle/>
        <a:p>
          <a:endParaRPr lang="en-NZ"/>
        </a:p>
      </dgm:t>
    </dgm:pt>
    <dgm:pt modelId="{17124667-8D81-47DA-8401-D27B9624C15B}" type="pres">
      <dgm:prSet presAssocID="{C9A7F0C5-C4CF-4F43-AEDA-D6C2D1CEB3D3}" presName="connectorText" presStyleLbl="sibTrans2D1" presStyleIdx="7" presStyleCnt="9"/>
      <dgm:spPr/>
      <dgm:t>
        <a:bodyPr/>
        <a:lstStyle/>
        <a:p>
          <a:endParaRPr lang="en-NZ"/>
        </a:p>
      </dgm:t>
    </dgm:pt>
    <dgm:pt modelId="{E68EC46F-E4FE-4380-8EA4-E0E2850121EC}" type="pres">
      <dgm:prSet presAssocID="{C0560C1B-CD0B-4CC4-818D-CAAAD08300F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9C50585B-5B28-467B-8CA1-7785F9495A2A}" type="pres">
      <dgm:prSet presAssocID="{371DB942-709A-4B34-B253-1981AAD22144}" presName="parTrans" presStyleLbl="sibTrans2D1" presStyleIdx="8" presStyleCnt="9"/>
      <dgm:spPr/>
      <dgm:t>
        <a:bodyPr/>
        <a:lstStyle/>
        <a:p>
          <a:endParaRPr lang="en-NZ"/>
        </a:p>
      </dgm:t>
    </dgm:pt>
    <dgm:pt modelId="{5B0019DC-FB35-4A4A-A775-6C0CDC99F778}" type="pres">
      <dgm:prSet presAssocID="{371DB942-709A-4B34-B253-1981AAD22144}" presName="connectorText" presStyleLbl="sibTrans2D1" presStyleIdx="8" presStyleCnt="9"/>
      <dgm:spPr/>
      <dgm:t>
        <a:bodyPr/>
        <a:lstStyle/>
        <a:p>
          <a:endParaRPr lang="en-NZ"/>
        </a:p>
      </dgm:t>
    </dgm:pt>
    <dgm:pt modelId="{B6D67E73-A6CE-45EA-8224-38BB6278565F}" type="pres">
      <dgm:prSet presAssocID="{ABC15EAF-FA1E-427C-8D56-C34FF37D51F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FB08C327-ECDC-46EB-A4CA-2293C7F75987}" type="presOf" srcId="{0B02AA45-68CC-406F-B228-4972E67C3005}" destId="{ECB505F7-EA14-4E4B-A78E-5F88FA1FCA34}" srcOrd="0" destOrd="0" presId="urn:microsoft.com/office/officeart/2005/8/layout/radial5"/>
    <dgm:cxn modelId="{1A0EBC4D-ABEE-48C0-95AC-5B7D0C765F60}" type="presOf" srcId="{FFAF27E4-2B8A-44B9-8C11-2E260F156D88}" destId="{DA38B62E-DC13-4C2D-8A45-C46AF6D8033F}" srcOrd="0" destOrd="0" presId="urn:microsoft.com/office/officeart/2005/8/layout/radial5"/>
    <dgm:cxn modelId="{F3397387-09B1-4F46-BF62-18473E393C5B}" type="presOf" srcId="{3F3E86F6-477E-46DD-9778-7C4C318F5721}" destId="{2A690815-D467-4FF9-BE14-2DF8505BE5E1}" srcOrd="1" destOrd="0" presId="urn:microsoft.com/office/officeart/2005/8/layout/radial5"/>
    <dgm:cxn modelId="{259B37D0-0885-41DE-8C7A-6351E385A53B}" type="presOf" srcId="{A1A1D01D-647A-4D27-8476-F5086FE81E25}" destId="{6A9076D6-3A8D-427A-91C4-EDAC0BAF2F30}" srcOrd="1" destOrd="0" presId="urn:microsoft.com/office/officeart/2005/8/layout/radial5"/>
    <dgm:cxn modelId="{5D5C5B96-7CAA-4DCD-B738-9E430A7156C7}" type="presOf" srcId="{11B62CD8-F617-4923-A898-448AC1D45E11}" destId="{4A261AAB-4B07-4872-8A4A-212FDCDED84B}" srcOrd="1" destOrd="0" presId="urn:microsoft.com/office/officeart/2005/8/layout/radial5"/>
    <dgm:cxn modelId="{1F8AAB11-E2FA-4124-8872-49E3DF6277BE}" type="presOf" srcId="{3F3E86F6-477E-46DD-9778-7C4C318F5721}" destId="{A0CCE3B7-C502-4D38-9CED-22D73C3D205F}" srcOrd="0" destOrd="0" presId="urn:microsoft.com/office/officeart/2005/8/layout/radial5"/>
    <dgm:cxn modelId="{37A19412-25DF-4820-A533-15B97A477913}" type="presOf" srcId="{0B2357EA-E35C-4421-B1B2-F87B9B63EA52}" destId="{68ADE326-AD71-4C74-927F-6722E3D2BACC}" srcOrd="0" destOrd="0" presId="urn:microsoft.com/office/officeart/2005/8/layout/radial5"/>
    <dgm:cxn modelId="{985F1B5C-D5AB-4400-87D2-5ACC8003EED3}" type="presOf" srcId="{371DB942-709A-4B34-B253-1981AAD22144}" destId="{5B0019DC-FB35-4A4A-A775-6C0CDC99F778}" srcOrd="1" destOrd="0" presId="urn:microsoft.com/office/officeart/2005/8/layout/radial5"/>
    <dgm:cxn modelId="{45C69EAA-DDA6-4B42-9734-95DA0A00BD2F}" srcId="{FFAF27E4-2B8A-44B9-8C11-2E260F156D88}" destId="{ABC15EAF-FA1E-427C-8D56-C34FF37D51F3}" srcOrd="8" destOrd="0" parTransId="{371DB942-709A-4B34-B253-1981AAD22144}" sibTransId="{45DA4544-C093-4C0E-8C19-FC2728F465C6}"/>
    <dgm:cxn modelId="{7D40B5B2-F909-4E48-B0DB-B605B58E23FD}" type="presOf" srcId="{EC449210-4C78-4782-899C-364CE36B1006}" destId="{A0E95F62-7EA7-41F5-9E50-5DC2C5C149BD}" srcOrd="0" destOrd="0" presId="urn:microsoft.com/office/officeart/2005/8/layout/radial5"/>
    <dgm:cxn modelId="{DD40CD54-4DFA-48CF-A608-18611AE89664}" type="presOf" srcId="{A1A1D01D-647A-4D27-8476-F5086FE81E25}" destId="{0AADC3D2-877F-4912-BCEA-C26F78980A54}" srcOrd="0" destOrd="0" presId="urn:microsoft.com/office/officeart/2005/8/layout/radial5"/>
    <dgm:cxn modelId="{590E349A-2F2A-4126-B4D6-72721F024B42}" srcId="{FFAF27E4-2B8A-44B9-8C11-2E260F156D88}" destId="{8038BF97-7E7C-40C1-A407-EDA79CB86D14}" srcOrd="5" destOrd="0" parTransId="{A1A1D01D-647A-4D27-8476-F5086FE81E25}" sibTransId="{691EBEAA-3C9A-4A83-9B3F-A34B257F886E}"/>
    <dgm:cxn modelId="{4B02088C-AEEC-457C-AEC0-587DA088029D}" srcId="{FFAF27E4-2B8A-44B9-8C11-2E260F156D88}" destId="{0B02AA45-68CC-406F-B228-4972E67C3005}" srcOrd="6" destOrd="0" parTransId="{3F3E86F6-477E-46DD-9778-7C4C318F5721}" sibTransId="{28A41F2D-FA8B-4085-917E-059998ABC00E}"/>
    <dgm:cxn modelId="{1E70032A-8209-47B1-9FEB-5A1A5DD208B5}" srcId="{FFAF27E4-2B8A-44B9-8C11-2E260F156D88}" destId="{C0560C1B-CD0B-4CC4-818D-CAAAD08300F1}" srcOrd="7" destOrd="0" parTransId="{C9A7F0C5-C4CF-4F43-AEDA-D6C2D1CEB3D3}" sibTransId="{8FE8D504-18A7-4B98-874F-E7C2A4DF3133}"/>
    <dgm:cxn modelId="{B66931F7-3498-4294-A09B-293D42B0579E}" type="presOf" srcId="{ABC15EAF-FA1E-427C-8D56-C34FF37D51F3}" destId="{B6D67E73-A6CE-45EA-8224-38BB6278565F}" srcOrd="0" destOrd="0" presId="urn:microsoft.com/office/officeart/2005/8/layout/radial5"/>
    <dgm:cxn modelId="{3288ED51-F551-429A-B24F-43F4FE32094D}" srcId="{FFAF27E4-2B8A-44B9-8C11-2E260F156D88}" destId="{7E42C63F-7859-4A1C-A42D-87CA3B3EC89F}" srcOrd="2" destOrd="0" parTransId="{083F794E-FCD3-4A88-9F9C-80456FF09800}" sibTransId="{B6495EBF-59CA-4837-9172-33E0C890A421}"/>
    <dgm:cxn modelId="{3C619439-FD83-445A-8B31-32E8C16256D2}" type="presOf" srcId="{083F794E-FCD3-4A88-9F9C-80456FF09800}" destId="{0926EDA1-7AD1-42CF-85F6-FBAE54F56554}" srcOrd="0" destOrd="0" presId="urn:microsoft.com/office/officeart/2005/8/layout/radial5"/>
    <dgm:cxn modelId="{FBA40B86-9D3D-49FB-AEA1-3930E8DB1CED}" type="presOf" srcId="{083F794E-FCD3-4A88-9F9C-80456FF09800}" destId="{ED26C0BB-972F-4989-9D38-371EDA2F948B}" srcOrd="1" destOrd="0" presId="urn:microsoft.com/office/officeart/2005/8/layout/radial5"/>
    <dgm:cxn modelId="{36387AF2-FBDE-479F-8898-9BF4CE08C8E0}" type="presOf" srcId="{7E42C63F-7859-4A1C-A42D-87CA3B3EC89F}" destId="{361C16C1-4BC0-4162-BB5A-E398442D290F}" srcOrd="0" destOrd="0" presId="urn:microsoft.com/office/officeart/2005/8/layout/radial5"/>
    <dgm:cxn modelId="{663F2108-53EF-487B-9EB6-C134C25EDAFD}" srcId="{47BBA112-1B19-4E89-8DCA-99B88D275115}" destId="{FFAF27E4-2B8A-44B9-8C11-2E260F156D88}" srcOrd="0" destOrd="0" parTransId="{70DBD176-63C5-4E47-9BB9-6467F33A65A2}" sibTransId="{B63E1CF8-256A-4B58-B45E-7105AE143C98}"/>
    <dgm:cxn modelId="{5905A703-44BE-451A-BF80-16BA3F6F85BF}" srcId="{FFAF27E4-2B8A-44B9-8C11-2E260F156D88}" destId="{0B2357EA-E35C-4421-B1B2-F87B9B63EA52}" srcOrd="1" destOrd="0" parTransId="{11B62CD8-F617-4923-A898-448AC1D45E11}" sibTransId="{E67BAA06-E06E-4DB3-B784-B71457641C71}"/>
    <dgm:cxn modelId="{4B493DFB-14EB-4B43-95B1-C997AFC2AE56}" type="presOf" srcId="{C9A7F0C5-C4CF-4F43-AEDA-D6C2D1CEB3D3}" destId="{17124667-8D81-47DA-8401-D27B9624C15B}" srcOrd="1" destOrd="0" presId="urn:microsoft.com/office/officeart/2005/8/layout/radial5"/>
    <dgm:cxn modelId="{E9270AD4-EABB-402B-83BC-9864824AF7D7}" srcId="{FFAF27E4-2B8A-44B9-8C11-2E260F156D88}" destId="{8461961D-DE8C-42B8-AFE4-86DD35B8E984}" srcOrd="3" destOrd="0" parTransId="{A1D7BEDC-3880-4FB1-BF6B-994C912FC226}" sibTransId="{5E061446-5B76-429D-AF00-63AA8F8E0701}"/>
    <dgm:cxn modelId="{F29190E8-F490-49AE-98CA-1F118880AB66}" srcId="{FFAF27E4-2B8A-44B9-8C11-2E260F156D88}" destId="{E6EB32D3-2CEE-4FF6-BB1C-E8E20129CC45}" srcOrd="4" destOrd="0" parTransId="{EC449210-4C78-4782-899C-364CE36B1006}" sibTransId="{5143AC40-E749-4EFB-844C-8D7935005E62}"/>
    <dgm:cxn modelId="{05C90213-B7C1-4DEB-A98A-E86E2D2CC847}" type="presOf" srcId="{11B62CD8-F617-4923-A898-448AC1D45E11}" destId="{116F8904-03CA-47A2-8457-95C7B174891B}" srcOrd="0" destOrd="0" presId="urn:microsoft.com/office/officeart/2005/8/layout/radial5"/>
    <dgm:cxn modelId="{33200C9F-B110-4339-A9B9-294A24A1CF7E}" type="presOf" srcId="{8038BF97-7E7C-40C1-A407-EDA79CB86D14}" destId="{FCB7E0CF-A0BA-4C94-806F-98D2642C3347}" srcOrd="0" destOrd="0" presId="urn:microsoft.com/office/officeart/2005/8/layout/radial5"/>
    <dgm:cxn modelId="{E5A50DF4-8A2A-4B35-BAA6-40FA5C26559E}" type="presOf" srcId="{371DB942-709A-4B34-B253-1981AAD22144}" destId="{9C50585B-5B28-467B-8CA1-7785F9495A2A}" srcOrd="0" destOrd="0" presId="urn:microsoft.com/office/officeart/2005/8/layout/radial5"/>
    <dgm:cxn modelId="{BDBEDDD1-E370-4948-B0B3-B9CAA1CAF0C4}" type="presOf" srcId="{EC449210-4C78-4782-899C-364CE36B1006}" destId="{9FC18EAA-942B-4918-871D-B9B36967B8A9}" srcOrd="1" destOrd="0" presId="urn:microsoft.com/office/officeart/2005/8/layout/radial5"/>
    <dgm:cxn modelId="{E5609671-5BD7-4494-BE57-3C84BB22BC01}" type="presOf" srcId="{C0560C1B-CD0B-4CC4-818D-CAAAD08300F1}" destId="{E68EC46F-E4FE-4380-8EA4-E0E2850121EC}" srcOrd="0" destOrd="0" presId="urn:microsoft.com/office/officeart/2005/8/layout/radial5"/>
    <dgm:cxn modelId="{E2BB42E2-2A58-4144-B46C-F2704F2BEDC8}" type="presOf" srcId="{21ED1A87-79DD-4FF2-BE73-B5EA54F29AE3}" destId="{0BC99501-CCFC-4422-ADB8-0D914CA38D89}" srcOrd="0" destOrd="0" presId="urn:microsoft.com/office/officeart/2005/8/layout/radial5"/>
    <dgm:cxn modelId="{D0C5017F-7C29-4322-AF9B-B677F3FA8CD3}" type="presOf" srcId="{47BBA112-1B19-4E89-8DCA-99B88D275115}" destId="{64CE2748-549E-4CE8-A697-F2D5C1020201}" srcOrd="0" destOrd="0" presId="urn:microsoft.com/office/officeart/2005/8/layout/radial5"/>
    <dgm:cxn modelId="{6AF1B724-DE04-4E57-AD40-C316B8B3FAA6}" type="presOf" srcId="{204B633D-6E61-4F1E-B049-4B3C25C34E13}" destId="{FC6F9874-5775-47E5-86D3-491BB92183AA}" srcOrd="0" destOrd="0" presId="urn:microsoft.com/office/officeart/2005/8/layout/radial5"/>
    <dgm:cxn modelId="{B9BB17CC-5B56-4D31-9F27-DA6D4A7E2554}" srcId="{FFAF27E4-2B8A-44B9-8C11-2E260F156D88}" destId="{204B633D-6E61-4F1E-B049-4B3C25C34E13}" srcOrd="0" destOrd="0" parTransId="{21ED1A87-79DD-4FF2-BE73-B5EA54F29AE3}" sibTransId="{094B0445-2E80-4FF3-B78E-F3F49EA37C8B}"/>
    <dgm:cxn modelId="{C8008387-5542-437A-9C1B-B5B2FFF83470}" type="presOf" srcId="{E6EB32D3-2CEE-4FF6-BB1C-E8E20129CC45}" destId="{2E1361DF-EAAB-4D89-9E2E-E7BB2B68418B}" srcOrd="0" destOrd="0" presId="urn:microsoft.com/office/officeart/2005/8/layout/radial5"/>
    <dgm:cxn modelId="{583F6823-F48D-4458-A435-D3842F269EB2}" type="presOf" srcId="{A1D7BEDC-3880-4FB1-BF6B-994C912FC226}" destId="{161CF14E-0C85-4035-AA55-710DD47BAE23}" srcOrd="0" destOrd="0" presId="urn:microsoft.com/office/officeart/2005/8/layout/radial5"/>
    <dgm:cxn modelId="{272272B0-57F5-4C0A-B22C-AE3575EF0F5C}" type="presOf" srcId="{C9A7F0C5-C4CF-4F43-AEDA-D6C2D1CEB3D3}" destId="{20C696A4-2E72-40EE-9880-B45F3308ACDF}" srcOrd="0" destOrd="0" presId="urn:microsoft.com/office/officeart/2005/8/layout/radial5"/>
    <dgm:cxn modelId="{F12A2DBF-E12A-42CC-8DD4-4FFF84A2E01B}" type="presOf" srcId="{21ED1A87-79DD-4FF2-BE73-B5EA54F29AE3}" destId="{4195483D-303B-45C5-A508-B498E9F66641}" srcOrd="1" destOrd="0" presId="urn:microsoft.com/office/officeart/2005/8/layout/radial5"/>
    <dgm:cxn modelId="{A4FD96B7-7FA3-4AA1-8058-98FE1A36CCAF}" type="presOf" srcId="{8461961D-DE8C-42B8-AFE4-86DD35B8E984}" destId="{866A029F-3875-4F57-BBC4-DB843682FBDF}" srcOrd="0" destOrd="0" presId="urn:microsoft.com/office/officeart/2005/8/layout/radial5"/>
    <dgm:cxn modelId="{7D0C2C9E-E2DB-4CC9-B32B-58E8045DDB03}" type="presOf" srcId="{A1D7BEDC-3880-4FB1-BF6B-994C912FC226}" destId="{4A4AF186-211C-443D-BEDF-9F5707884AAF}" srcOrd="1" destOrd="0" presId="urn:microsoft.com/office/officeart/2005/8/layout/radial5"/>
    <dgm:cxn modelId="{27CFD606-17B1-4554-B20D-E35BE87A81A7}" type="presParOf" srcId="{64CE2748-549E-4CE8-A697-F2D5C1020201}" destId="{DA38B62E-DC13-4C2D-8A45-C46AF6D8033F}" srcOrd="0" destOrd="0" presId="urn:microsoft.com/office/officeart/2005/8/layout/radial5"/>
    <dgm:cxn modelId="{1565BE71-A3CF-4176-9BE1-25655720DDF3}" type="presParOf" srcId="{64CE2748-549E-4CE8-A697-F2D5C1020201}" destId="{0BC99501-CCFC-4422-ADB8-0D914CA38D89}" srcOrd="1" destOrd="0" presId="urn:microsoft.com/office/officeart/2005/8/layout/radial5"/>
    <dgm:cxn modelId="{F61E4E3D-3747-4DD1-9EAC-CEB9472FF0E2}" type="presParOf" srcId="{0BC99501-CCFC-4422-ADB8-0D914CA38D89}" destId="{4195483D-303B-45C5-A508-B498E9F66641}" srcOrd="0" destOrd="0" presId="urn:microsoft.com/office/officeart/2005/8/layout/radial5"/>
    <dgm:cxn modelId="{796E6703-2AE3-4118-8960-7D14917D2E86}" type="presParOf" srcId="{64CE2748-549E-4CE8-A697-F2D5C1020201}" destId="{FC6F9874-5775-47E5-86D3-491BB92183AA}" srcOrd="2" destOrd="0" presId="urn:microsoft.com/office/officeart/2005/8/layout/radial5"/>
    <dgm:cxn modelId="{4D6FB857-4734-48BB-85FC-CB25163A649E}" type="presParOf" srcId="{64CE2748-549E-4CE8-A697-F2D5C1020201}" destId="{116F8904-03CA-47A2-8457-95C7B174891B}" srcOrd="3" destOrd="0" presId="urn:microsoft.com/office/officeart/2005/8/layout/radial5"/>
    <dgm:cxn modelId="{344A5207-E273-4C12-B801-117FE0B0F319}" type="presParOf" srcId="{116F8904-03CA-47A2-8457-95C7B174891B}" destId="{4A261AAB-4B07-4872-8A4A-212FDCDED84B}" srcOrd="0" destOrd="0" presId="urn:microsoft.com/office/officeart/2005/8/layout/radial5"/>
    <dgm:cxn modelId="{5E9358E5-909C-4F29-8614-7B525CD14DC8}" type="presParOf" srcId="{64CE2748-549E-4CE8-A697-F2D5C1020201}" destId="{68ADE326-AD71-4C74-927F-6722E3D2BACC}" srcOrd="4" destOrd="0" presId="urn:microsoft.com/office/officeart/2005/8/layout/radial5"/>
    <dgm:cxn modelId="{5127B608-FE20-4B65-8AB4-9D37223F58BF}" type="presParOf" srcId="{64CE2748-549E-4CE8-A697-F2D5C1020201}" destId="{0926EDA1-7AD1-42CF-85F6-FBAE54F56554}" srcOrd="5" destOrd="0" presId="urn:microsoft.com/office/officeart/2005/8/layout/radial5"/>
    <dgm:cxn modelId="{7DB92634-2AE3-40F1-B62A-4869E38B070B}" type="presParOf" srcId="{0926EDA1-7AD1-42CF-85F6-FBAE54F56554}" destId="{ED26C0BB-972F-4989-9D38-371EDA2F948B}" srcOrd="0" destOrd="0" presId="urn:microsoft.com/office/officeart/2005/8/layout/radial5"/>
    <dgm:cxn modelId="{17D69613-AB35-439C-BBD2-2DF349EE100F}" type="presParOf" srcId="{64CE2748-549E-4CE8-A697-F2D5C1020201}" destId="{361C16C1-4BC0-4162-BB5A-E398442D290F}" srcOrd="6" destOrd="0" presId="urn:microsoft.com/office/officeart/2005/8/layout/radial5"/>
    <dgm:cxn modelId="{4FAA85BE-5C31-4594-AD7D-891EEFED0D60}" type="presParOf" srcId="{64CE2748-549E-4CE8-A697-F2D5C1020201}" destId="{161CF14E-0C85-4035-AA55-710DD47BAE23}" srcOrd="7" destOrd="0" presId="urn:microsoft.com/office/officeart/2005/8/layout/radial5"/>
    <dgm:cxn modelId="{2C1DCEF4-DFC5-4FE7-8D2A-39B51C23AD0B}" type="presParOf" srcId="{161CF14E-0C85-4035-AA55-710DD47BAE23}" destId="{4A4AF186-211C-443D-BEDF-9F5707884AAF}" srcOrd="0" destOrd="0" presId="urn:microsoft.com/office/officeart/2005/8/layout/radial5"/>
    <dgm:cxn modelId="{ED85C1A3-1791-4109-8349-C0B71FB8D850}" type="presParOf" srcId="{64CE2748-549E-4CE8-A697-F2D5C1020201}" destId="{866A029F-3875-4F57-BBC4-DB843682FBDF}" srcOrd="8" destOrd="0" presId="urn:microsoft.com/office/officeart/2005/8/layout/radial5"/>
    <dgm:cxn modelId="{96279444-66E8-4CFB-A5AC-CA7E2ACF98A9}" type="presParOf" srcId="{64CE2748-549E-4CE8-A697-F2D5C1020201}" destId="{A0E95F62-7EA7-41F5-9E50-5DC2C5C149BD}" srcOrd="9" destOrd="0" presId="urn:microsoft.com/office/officeart/2005/8/layout/radial5"/>
    <dgm:cxn modelId="{8789DF49-B53C-4F50-B34D-0556D7CCD374}" type="presParOf" srcId="{A0E95F62-7EA7-41F5-9E50-5DC2C5C149BD}" destId="{9FC18EAA-942B-4918-871D-B9B36967B8A9}" srcOrd="0" destOrd="0" presId="urn:microsoft.com/office/officeart/2005/8/layout/radial5"/>
    <dgm:cxn modelId="{3ED7EC6E-6DFD-482E-95BD-AFA031D1C26E}" type="presParOf" srcId="{64CE2748-549E-4CE8-A697-F2D5C1020201}" destId="{2E1361DF-EAAB-4D89-9E2E-E7BB2B68418B}" srcOrd="10" destOrd="0" presId="urn:microsoft.com/office/officeart/2005/8/layout/radial5"/>
    <dgm:cxn modelId="{1B75AF64-32E7-474A-97F5-D566656AF7C7}" type="presParOf" srcId="{64CE2748-549E-4CE8-A697-F2D5C1020201}" destId="{0AADC3D2-877F-4912-BCEA-C26F78980A54}" srcOrd="11" destOrd="0" presId="urn:microsoft.com/office/officeart/2005/8/layout/radial5"/>
    <dgm:cxn modelId="{A4EDFB88-C536-456A-AF7B-5EF2A4E27710}" type="presParOf" srcId="{0AADC3D2-877F-4912-BCEA-C26F78980A54}" destId="{6A9076D6-3A8D-427A-91C4-EDAC0BAF2F30}" srcOrd="0" destOrd="0" presId="urn:microsoft.com/office/officeart/2005/8/layout/radial5"/>
    <dgm:cxn modelId="{F450918E-F7D5-49C6-8ABC-405DB16EC793}" type="presParOf" srcId="{64CE2748-549E-4CE8-A697-F2D5C1020201}" destId="{FCB7E0CF-A0BA-4C94-806F-98D2642C3347}" srcOrd="12" destOrd="0" presId="urn:microsoft.com/office/officeart/2005/8/layout/radial5"/>
    <dgm:cxn modelId="{A0A04EF7-8307-4458-B6F2-6755863E29C1}" type="presParOf" srcId="{64CE2748-549E-4CE8-A697-F2D5C1020201}" destId="{A0CCE3B7-C502-4D38-9CED-22D73C3D205F}" srcOrd="13" destOrd="0" presId="urn:microsoft.com/office/officeart/2005/8/layout/radial5"/>
    <dgm:cxn modelId="{870F2778-A35C-4D28-AE75-34FC72ADCA98}" type="presParOf" srcId="{A0CCE3B7-C502-4D38-9CED-22D73C3D205F}" destId="{2A690815-D467-4FF9-BE14-2DF8505BE5E1}" srcOrd="0" destOrd="0" presId="urn:microsoft.com/office/officeart/2005/8/layout/radial5"/>
    <dgm:cxn modelId="{F9B3B106-5EB0-4529-9B52-3D4A43FFA0CE}" type="presParOf" srcId="{64CE2748-549E-4CE8-A697-F2D5C1020201}" destId="{ECB505F7-EA14-4E4B-A78E-5F88FA1FCA34}" srcOrd="14" destOrd="0" presId="urn:microsoft.com/office/officeart/2005/8/layout/radial5"/>
    <dgm:cxn modelId="{03D0FDD7-F441-47DB-AB7B-B674D5E6B582}" type="presParOf" srcId="{64CE2748-549E-4CE8-A697-F2D5C1020201}" destId="{20C696A4-2E72-40EE-9880-B45F3308ACDF}" srcOrd="15" destOrd="0" presId="urn:microsoft.com/office/officeart/2005/8/layout/radial5"/>
    <dgm:cxn modelId="{43C1378F-0222-4F12-9141-D2B9FC75F1E5}" type="presParOf" srcId="{20C696A4-2E72-40EE-9880-B45F3308ACDF}" destId="{17124667-8D81-47DA-8401-D27B9624C15B}" srcOrd="0" destOrd="0" presId="urn:microsoft.com/office/officeart/2005/8/layout/radial5"/>
    <dgm:cxn modelId="{CB54F9D7-C186-4888-9F13-FE3ED8E75CAB}" type="presParOf" srcId="{64CE2748-549E-4CE8-A697-F2D5C1020201}" destId="{E68EC46F-E4FE-4380-8EA4-E0E2850121EC}" srcOrd="16" destOrd="0" presId="urn:microsoft.com/office/officeart/2005/8/layout/radial5"/>
    <dgm:cxn modelId="{AF30E960-0BD7-418B-8D72-F4F8FAE01DFD}" type="presParOf" srcId="{64CE2748-549E-4CE8-A697-F2D5C1020201}" destId="{9C50585B-5B28-467B-8CA1-7785F9495A2A}" srcOrd="17" destOrd="0" presId="urn:microsoft.com/office/officeart/2005/8/layout/radial5"/>
    <dgm:cxn modelId="{9DCEAE0B-A9C7-401A-A49A-B3CC141ADF29}" type="presParOf" srcId="{9C50585B-5B28-467B-8CA1-7785F9495A2A}" destId="{5B0019DC-FB35-4A4A-A775-6C0CDC99F778}" srcOrd="0" destOrd="0" presId="urn:microsoft.com/office/officeart/2005/8/layout/radial5"/>
    <dgm:cxn modelId="{1166E15A-2565-4736-BE08-3C1389D0ED4B}" type="presParOf" srcId="{64CE2748-549E-4CE8-A697-F2D5C1020201}" destId="{B6D67E73-A6CE-45EA-8224-38BB6278565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C3B4B2-3A58-4321-99DB-2B6671716A68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07DC8DEE-216D-4898-884F-D25D4E0654E4}">
      <dgm:prSet phldrT="[Text]"/>
      <dgm:spPr/>
      <dgm:t>
        <a:bodyPr/>
        <a:lstStyle/>
        <a:p>
          <a:r>
            <a:rPr lang="en-NZ" dirty="0" smtClean="0"/>
            <a:t>MH School</a:t>
          </a:r>
          <a:endParaRPr lang="en-NZ" dirty="0"/>
        </a:p>
      </dgm:t>
    </dgm:pt>
    <dgm:pt modelId="{D5481B35-7F63-4F33-BEF7-1105A78034D0}" type="parTrans" cxnId="{E7F6089D-29BA-4173-BB0F-661A0DD4D8D0}">
      <dgm:prSet/>
      <dgm:spPr/>
      <dgm:t>
        <a:bodyPr/>
        <a:lstStyle/>
        <a:p>
          <a:endParaRPr lang="en-NZ"/>
        </a:p>
      </dgm:t>
    </dgm:pt>
    <dgm:pt modelId="{433CA7B6-40C8-4D82-A646-F27422A80624}" type="sibTrans" cxnId="{E7F6089D-29BA-4173-BB0F-661A0DD4D8D0}">
      <dgm:prSet/>
      <dgm:spPr/>
      <dgm:t>
        <a:bodyPr/>
        <a:lstStyle/>
        <a:p>
          <a:endParaRPr lang="en-NZ"/>
        </a:p>
      </dgm:t>
    </dgm:pt>
    <dgm:pt modelId="{E1B9C6AC-E9E1-4B48-949B-1369A273CE74}">
      <dgm:prSet phldrT="[Text]"/>
      <dgm:spPr/>
      <dgm:t>
        <a:bodyPr/>
        <a:lstStyle/>
        <a:p>
          <a:r>
            <a:rPr lang="en-NZ" dirty="0" smtClean="0"/>
            <a:t>Housing Foundation</a:t>
          </a:r>
          <a:endParaRPr lang="en-NZ" dirty="0"/>
        </a:p>
      </dgm:t>
    </dgm:pt>
    <dgm:pt modelId="{98F9F57F-5DC8-4D06-B2FB-2C6861324EDA}" type="parTrans" cxnId="{6FB48E74-D84A-4F0D-ACD0-ABD4353381BB}">
      <dgm:prSet/>
      <dgm:spPr/>
      <dgm:t>
        <a:bodyPr/>
        <a:lstStyle/>
        <a:p>
          <a:endParaRPr lang="en-NZ"/>
        </a:p>
      </dgm:t>
    </dgm:pt>
    <dgm:pt modelId="{336D2C81-DC68-4808-9BB4-1B8C60243FD4}" type="sibTrans" cxnId="{6FB48E74-D84A-4F0D-ACD0-ABD4353381BB}">
      <dgm:prSet/>
      <dgm:spPr/>
      <dgm:t>
        <a:bodyPr/>
        <a:lstStyle/>
        <a:p>
          <a:endParaRPr lang="en-NZ"/>
        </a:p>
      </dgm:t>
    </dgm:pt>
    <dgm:pt modelId="{5D7E942E-4C0D-44BC-AAAF-6FA6712C2D10}">
      <dgm:prSet phldrT="[Text]"/>
      <dgm:spPr/>
      <dgm:t>
        <a:bodyPr/>
        <a:lstStyle/>
        <a:p>
          <a:r>
            <a:rPr lang="en-NZ" dirty="0" smtClean="0"/>
            <a:t>Unitec BT</a:t>
          </a:r>
          <a:endParaRPr lang="en-NZ" dirty="0"/>
        </a:p>
      </dgm:t>
    </dgm:pt>
    <dgm:pt modelId="{436CF2E4-E36B-40C7-8404-7DBB37A04E58}" type="parTrans" cxnId="{C7B533A8-FDA1-455C-A5B3-D6BF717E22A0}">
      <dgm:prSet/>
      <dgm:spPr/>
      <dgm:t>
        <a:bodyPr/>
        <a:lstStyle/>
        <a:p>
          <a:endParaRPr lang="en-NZ"/>
        </a:p>
      </dgm:t>
    </dgm:pt>
    <dgm:pt modelId="{A98E94DB-5821-4154-84F2-FDD39F8615FF}" type="sibTrans" cxnId="{C7B533A8-FDA1-455C-A5B3-D6BF717E22A0}">
      <dgm:prSet/>
      <dgm:spPr/>
      <dgm:t>
        <a:bodyPr/>
        <a:lstStyle/>
        <a:p>
          <a:endParaRPr lang="en-NZ"/>
        </a:p>
      </dgm:t>
    </dgm:pt>
    <dgm:pt modelId="{4FC35CFD-33B3-4FE4-8E11-2FA8E4F6C158}">
      <dgm:prSet phldrT="[Text]"/>
      <dgm:spPr/>
      <dgm:t>
        <a:bodyPr/>
        <a:lstStyle/>
        <a:p>
          <a:r>
            <a:rPr lang="en-NZ" dirty="0" smtClean="0"/>
            <a:t>Village Trust</a:t>
          </a:r>
          <a:endParaRPr lang="en-NZ" dirty="0"/>
        </a:p>
      </dgm:t>
    </dgm:pt>
    <dgm:pt modelId="{C56CCDBD-F1BD-42A9-822C-19C6EED6EF45}" type="parTrans" cxnId="{90436D1D-A3CB-47D1-B15D-F1388354A494}">
      <dgm:prSet/>
      <dgm:spPr/>
      <dgm:t>
        <a:bodyPr/>
        <a:lstStyle/>
        <a:p>
          <a:endParaRPr lang="en-NZ"/>
        </a:p>
      </dgm:t>
    </dgm:pt>
    <dgm:pt modelId="{DA19690E-1D90-4A0B-878B-6DAA640FDC3E}" type="sibTrans" cxnId="{90436D1D-A3CB-47D1-B15D-F1388354A494}">
      <dgm:prSet/>
      <dgm:spPr/>
      <dgm:t>
        <a:bodyPr/>
        <a:lstStyle/>
        <a:p>
          <a:endParaRPr lang="en-NZ"/>
        </a:p>
      </dgm:t>
    </dgm:pt>
    <dgm:pt modelId="{60221F71-3CE9-4E30-BE0E-DF9DED27F644}" type="pres">
      <dgm:prSet presAssocID="{65C3B4B2-3A58-4321-99DB-2B6671716A68}" presName="Name0" presStyleCnt="0">
        <dgm:presLayoutVars>
          <dgm:chMax val="7"/>
          <dgm:dir/>
          <dgm:resizeHandles val="exact"/>
        </dgm:presLayoutVars>
      </dgm:prSet>
      <dgm:spPr/>
    </dgm:pt>
    <dgm:pt modelId="{8FF79DCD-0062-49B8-AE5F-279A8D36CCD1}" type="pres">
      <dgm:prSet presAssocID="{65C3B4B2-3A58-4321-99DB-2B6671716A68}" presName="ellipse1" presStyleLbl="vennNode1" presStyleIdx="0" presStyleCnt="4" custLinFactNeighborX="11428" custLinFactNeighborY="-376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36487B9D-020B-4BFC-A735-A1871828C8CA}" type="pres">
      <dgm:prSet presAssocID="{65C3B4B2-3A58-4321-99DB-2B6671716A68}" presName="ellipse2" presStyleLbl="vennNode1" presStyleIdx="1" presStyleCnt="4" custScaleX="79716" custScaleY="93093" custLinFactNeighborX="46304" custLinFactNeighborY="1147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42FA59F-41C7-4EA5-9880-DA81D4FD0948}" type="pres">
      <dgm:prSet presAssocID="{65C3B4B2-3A58-4321-99DB-2B6671716A68}" presName="ellipse3" presStyleLbl="vennNode1" presStyleIdx="2" presStyleCnt="4" custScaleX="70856" custScaleY="79510" custLinFactNeighborX="-22751" custLinFactNeighborY="-2101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64D616E-3B30-4B9D-ACE4-26BC4B0F634D}" type="pres">
      <dgm:prSet presAssocID="{65C3B4B2-3A58-4321-99DB-2B6671716A68}" presName="ellipse4" presStyleLbl="vennNode1" presStyleIdx="3" presStyleCnt="4" custScaleX="74003" custScaleY="74230" custLinFactX="-20150" custLinFactNeighborX="-100000" custLinFactNeighborY="-587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A8ABE00B-491D-4E35-92AE-8EA3345673DF}" type="presOf" srcId="{5D7E942E-4C0D-44BC-AAAF-6FA6712C2D10}" destId="{842FA59F-41C7-4EA5-9880-DA81D4FD0948}" srcOrd="0" destOrd="0" presId="urn:microsoft.com/office/officeart/2005/8/layout/rings+Icon"/>
    <dgm:cxn modelId="{543C68D9-EBFE-4867-A55C-4030EB3F99D4}" type="presOf" srcId="{4FC35CFD-33B3-4FE4-8E11-2FA8E4F6C158}" destId="{164D616E-3B30-4B9D-ACE4-26BC4B0F634D}" srcOrd="0" destOrd="0" presId="urn:microsoft.com/office/officeart/2005/8/layout/rings+Icon"/>
    <dgm:cxn modelId="{6FB48E74-D84A-4F0D-ACD0-ABD4353381BB}" srcId="{65C3B4B2-3A58-4321-99DB-2B6671716A68}" destId="{E1B9C6AC-E9E1-4B48-949B-1369A273CE74}" srcOrd="1" destOrd="0" parTransId="{98F9F57F-5DC8-4D06-B2FB-2C6861324EDA}" sibTransId="{336D2C81-DC68-4808-9BB4-1B8C60243FD4}"/>
    <dgm:cxn modelId="{90436D1D-A3CB-47D1-B15D-F1388354A494}" srcId="{65C3B4B2-3A58-4321-99DB-2B6671716A68}" destId="{4FC35CFD-33B3-4FE4-8E11-2FA8E4F6C158}" srcOrd="3" destOrd="0" parTransId="{C56CCDBD-F1BD-42A9-822C-19C6EED6EF45}" sibTransId="{DA19690E-1D90-4A0B-878B-6DAA640FDC3E}"/>
    <dgm:cxn modelId="{C7B533A8-FDA1-455C-A5B3-D6BF717E22A0}" srcId="{65C3B4B2-3A58-4321-99DB-2B6671716A68}" destId="{5D7E942E-4C0D-44BC-AAAF-6FA6712C2D10}" srcOrd="2" destOrd="0" parTransId="{436CF2E4-E36B-40C7-8404-7DBB37A04E58}" sibTransId="{A98E94DB-5821-4154-84F2-FDD39F8615FF}"/>
    <dgm:cxn modelId="{E7F6089D-29BA-4173-BB0F-661A0DD4D8D0}" srcId="{65C3B4B2-3A58-4321-99DB-2B6671716A68}" destId="{07DC8DEE-216D-4898-884F-D25D4E0654E4}" srcOrd="0" destOrd="0" parTransId="{D5481B35-7F63-4F33-BEF7-1105A78034D0}" sibTransId="{433CA7B6-40C8-4D82-A646-F27422A80624}"/>
    <dgm:cxn modelId="{AF8BCD60-6BA8-4722-8DE7-C607C0CFD138}" type="presOf" srcId="{E1B9C6AC-E9E1-4B48-949B-1369A273CE74}" destId="{36487B9D-020B-4BFC-A735-A1871828C8CA}" srcOrd="0" destOrd="0" presId="urn:microsoft.com/office/officeart/2005/8/layout/rings+Icon"/>
    <dgm:cxn modelId="{4004E54E-1577-48AB-B5F6-6CE0DB5647A8}" type="presOf" srcId="{65C3B4B2-3A58-4321-99DB-2B6671716A68}" destId="{60221F71-3CE9-4E30-BE0E-DF9DED27F644}" srcOrd="0" destOrd="0" presId="urn:microsoft.com/office/officeart/2005/8/layout/rings+Icon"/>
    <dgm:cxn modelId="{F84FC0AC-E2C2-4DFC-82A0-FD6DAA77B400}" type="presOf" srcId="{07DC8DEE-216D-4898-884F-D25D4E0654E4}" destId="{8FF79DCD-0062-49B8-AE5F-279A8D36CCD1}" srcOrd="0" destOrd="0" presId="urn:microsoft.com/office/officeart/2005/8/layout/rings+Icon"/>
    <dgm:cxn modelId="{2E1A44CC-B836-48EC-B3D5-31C4EF6D060D}" type="presParOf" srcId="{60221F71-3CE9-4E30-BE0E-DF9DED27F644}" destId="{8FF79DCD-0062-49B8-AE5F-279A8D36CCD1}" srcOrd="0" destOrd="0" presId="urn:microsoft.com/office/officeart/2005/8/layout/rings+Icon"/>
    <dgm:cxn modelId="{571D4EAA-424B-458C-8401-A199AD6518FF}" type="presParOf" srcId="{60221F71-3CE9-4E30-BE0E-DF9DED27F644}" destId="{36487B9D-020B-4BFC-A735-A1871828C8CA}" srcOrd="1" destOrd="0" presId="urn:microsoft.com/office/officeart/2005/8/layout/rings+Icon"/>
    <dgm:cxn modelId="{B575642A-EADD-46E6-BE25-E9E3A4C11607}" type="presParOf" srcId="{60221F71-3CE9-4E30-BE0E-DF9DED27F644}" destId="{842FA59F-41C7-4EA5-9880-DA81D4FD0948}" srcOrd="2" destOrd="0" presId="urn:microsoft.com/office/officeart/2005/8/layout/rings+Icon"/>
    <dgm:cxn modelId="{394E65FD-A246-4A8E-A4C7-2379882598D9}" type="presParOf" srcId="{60221F71-3CE9-4E30-BE0E-DF9DED27F644}" destId="{164D616E-3B30-4B9D-ACE4-26BC4B0F634D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5496E-586E-4A72-9F92-7F1FB84796E9}">
      <dsp:nvSpPr>
        <dsp:cNvPr id="0" name=""/>
        <dsp:cNvSpPr/>
      </dsp:nvSpPr>
      <dsp:spPr>
        <a:xfrm>
          <a:off x="3741092" y="1715974"/>
          <a:ext cx="1204614" cy="1204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Massey High School</a:t>
          </a:r>
          <a:endParaRPr lang="en-NZ" sz="1900" kern="1200" dirty="0"/>
        </a:p>
      </dsp:txBody>
      <dsp:txXfrm>
        <a:off x="3917504" y="1892386"/>
        <a:ext cx="851790" cy="851790"/>
      </dsp:txXfrm>
    </dsp:sp>
    <dsp:sp modelId="{870B947F-EE55-4F29-965C-63FB8CCE76F9}">
      <dsp:nvSpPr>
        <dsp:cNvPr id="0" name=""/>
        <dsp:cNvSpPr/>
      </dsp:nvSpPr>
      <dsp:spPr>
        <a:xfrm rot="16200000">
          <a:off x="4144700" y="1147531"/>
          <a:ext cx="397399" cy="409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kern="1200"/>
        </a:p>
      </dsp:txBody>
      <dsp:txXfrm>
        <a:off x="4204310" y="1289055"/>
        <a:ext cx="278179" cy="245741"/>
      </dsp:txXfrm>
    </dsp:sp>
    <dsp:sp modelId="{CCA12C5A-73D5-450C-B27E-AEFF0B64C577}">
      <dsp:nvSpPr>
        <dsp:cNvPr id="0" name=""/>
        <dsp:cNvSpPr/>
      </dsp:nvSpPr>
      <dsp:spPr>
        <a:xfrm>
          <a:off x="3861554" y="2471"/>
          <a:ext cx="963691" cy="96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kern="1200" dirty="0" smtClean="0"/>
            <a:t>Teaching theory</a:t>
          </a:r>
          <a:endParaRPr lang="en-NZ" sz="1000" kern="1200" dirty="0"/>
        </a:p>
      </dsp:txBody>
      <dsp:txXfrm>
        <a:off x="4002683" y="143600"/>
        <a:ext cx="681433" cy="681433"/>
      </dsp:txXfrm>
    </dsp:sp>
    <dsp:sp modelId="{DAE43174-2561-4612-A507-F7939F744BEC}">
      <dsp:nvSpPr>
        <dsp:cNvPr id="0" name=""/>
        <dsp:cNvSpPr/>
      </dsp:nvSpPr>
      <dsp:spPr>
        <a:xfrm rot="18600000">
          <a:off x="4765610" y="1373524"/>
          <a:ext cx="397399" cy="409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kern="1200"/>
        </a:p>
      </dsp:txBody>
      <dsp:txXfrm>
        <a:off x="4786903" y="1501102"/>
        <a:ext cx="278179" cy="245741"/>
      </dsp:txXfrm>
    </dsp:sp>
    <dsp:sp modelId="{1F6FBA62-7DD5-4D84-BCFA-ECD9FCAF154A}">
      <dsp:nvSpPr>
        <dsp:cNvPr id="0" name=""/>
        <dsp:cNvSpPr/>
      </dsp:nvSpPr>
      <dsp:spPr>
        <a:xfrm>
          <a:off x="5040403" y="431537"/>
          <a:ext cx="963691" cy="96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kern="1200" dirty="0" smtClean="0"/>
            <a:t>Undertaking practical</a:t>
          </a:r>
          <a:endParaRPr lang="en-NZ" sz="1000" kern="1200" dirty="0"/>
        </a:p>
      </dsp:txBody>
      <dsp:txXfrm>
        <a:off x="5181532" y="572666"/>
        <a:ext cx="681433" cy="681433"/>
      </dsp:txXfrm>
    </dsp:sp>
    <dsp:sp modelId="{45885FBB-22DF-49B2-B808-C8F4F02A9B4F}">
      <dsp:nvSpPr>
        <dsp:cNvPr id="0" name=""/>
        <dsp:cNvSpPr/>
      </dsp:nvSpPr>
      <dsp:spPr>
        <a:xfrm rot="21000000">
          <a:off x="5095990" y="1945759"/>
          <a:ext cx="397399" cy="409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kern="1200"/>
        </a:p>
      </dsp:txBody>
      <dsp:txXfrm>
        <a:off x="5096896" y="2038024"/>
        <a:ext cx="278179" cy="245741"/>
      </dsp:txXfrm>
    </dsp:sp>
    <dsp:sp modelId="{439EC73E-4167-49A7-97EF-6AA09DB841F8}">
      <dsp:nvSpPr>
        <dsp:cNvPr id="0" name=""/>
        <dsp:cNvSpPr/>
      </dsp:nvSpPr>
      <dsp:spPr>
        <a:xfrm>
          <a:off x="5667656" y="1517971"/>
          <a:ext cx="963691" cy="96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kern="1200" dirty="0" smtClean="0"/>
            <a:t>Building the house</a:t>
          </a:r>
          <a:endParaRPr lang="en-NZ" sz="1000" kern="1200" dirty="0"/>
        </a:p>
      </dsp:txBody>
      <dsp:txXfrm>
        <a:off x="5808785" y="1659100"/>
        <a:ext cx="681433" cy="681433"/>
      </dsp:txXfrm>
    </dsp:sp>
    <dsp:sp modelId="{98C464D6-222C-4B50-B141-0026EF0995D3}">
      <dsp:nvSpPr>
        <dsp:cNvPr id="0" name=""/>
        <dsp:cNvSpPr/>
      </dsp:nvSpPr>
      <dsp:spPr>
        <a:xfrm rot="1800000">
          <a:off x="4981250" y="2596480"/>
          <a:ext cx="397399" cy="409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kern="1200"/>
        </a:p>
      </dsp:txBody>
      <dsp:txXfrm>
        <a:off x="4989236" y="2648589"/>
        <a:ext cx="278179" cy="245741"/>
      </dsp:txXfrm>
    </dsp:sp>
    <dsp:sp modelId="{D4171994-BE7F-465C-B768-9885FC410C7B}">
      <dsp:nvSpPr>
        <dsp:cNvPr id="0" name=""/>
        <dsp:cNvSpPr/>
      </dsp:nvSpPr>
      <dsp:spPr>
        <a:xfrm>
          <a:off x="5449813" y="2753417"/>
          <a:ext cx="963691" cy="96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kern="1200" dirty="0" smtClean="0"/>
            <a:t>Educating</a:t>
          </a:r>
          <a:endParaRPr lang="en-NZ" sz="1000" kern="1200" dirty="0"/>
        </a:p>
      </dsp:txBody>
      <dsp:txXfrm>
        <a:off x="5590942" y="2894546"/>
        <a:ext cx="681433" cy="681433"/>
      </dsp:txXfrm>
    </dsp:sp>
    <dsp:sp modelId="{FE5379CB-BD00-49E5-BDAB-AD9571AEA9F4}">
      <dsp:nvSpPr>
        <dsp:cNvPr id="0" name=""/>
        <dsp:cNvSpPr/>
      </dsp:nvSpPr>
      <dsp:spPr>
        <a:xfrm rot="4200000">
          <a:off x="4475079" y="3021208"/>
          <a:ext cx="397399" cy="409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kern="1200"/>
        </a:p>
      </dsp:txBody>
      <dsp:txXfrm>
        <a:off x="4514301" y="3047107"/>
        <a:ext cx="278179" cy="245741"/>
      </dsp:txXfrm>
    </dsp:sp>
    <dsp:sp modelId="{BD4E2720-7732-4C69-B712-6F6ADE77EAEB}">
      <dsp:nvSpPr>
        <dsp:cNvPr id="0" name=""/>
        <dsp:cNvSpPr/>
      </dsp:nvSpPr>
      <dsp:spPr>
        <a:xfrm>
          <a:off x="4488806" y="3559798"/>
          <a:ext cx="963691" cy="96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kern="1200" dirty="0" smtClean="0"/>
            <a:t>Training</a:t>
          </a:r>
          <a:endParaRPr lang="en-NZ" sz="1000" kern="1200" dirty="0"/>
        </a:p>
      </dsp:txBody>
      <dsp:txXfrm>
        <a:off x="4629935" y="3700927"/>
        <a:ext cx="681433" cy="681433"/>
      </dsp:txXfrm>
    </dsp:sp>
    <dsp:sp modelId="{DC09DA81-5E37-4941-B0F3-F4ED45DEB1DE}">
      <dsp:nvSpPr>
        <dsp:cNvPr id="0" name=""/>
        <dsp:cNvSpPr/>
      </dsp:nvSpPr>
      <dsp:spPr>
        <a:xfrm rot="6600000">
          <a:off x="3814320" y="3021208"/>
          <a:ext cx="397399" cy="409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kern="1200"/>
        </a:p>
      </dsp:txBody>
      <dsp:txXfrm rot="10800000">
        <a:off x="3894318" y="3047107"/>
        <a:ext cx="278179" cy="245741"/>
      </dsp:txXfrm>
    </dsp:sp>
    <dsp:sp modelId="{38FF29A1-B19F-44A1-AF17-E1F3616B51E1}">
      <dsp:nvSpPr>
        <dsp:cNvPr id="0" name=""/>
        <dsp:cNvSpPr/>
      </dsp:nvSpPr>
      <dsp:spPr>
        <a:xfrm>
          <a:off x="3234301" y="3559798"/>
          <a:ext cx="963691" cy="96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kern="1200" dirty="0" smtClean="0"/>
            <a:t>Provide the facilities</a:t>
          </a:r>
          <a:endParaRPr lang="en-NZ" sz="1000" kern="1200" dirty="0"/>
        </a:p>
      </dsp:txBody>
      <dsp:txXfrm>
        <a:off x="3375430" y="3700927"/>
        <a:ext cx="681433" cy="681433"/>
      </dsp:txXfrm>
    </dsp:sp>
    <dsp:sp modelId="{14B3A0D7-CAA0-4058-9797-E110922D7690}">
      <dsp:nvSpPr>
        <dsp:cNvPr id="0" name=""/>
        <dsp:cNvSpPr/>
      </dsp:nvSpPr>
      <dsp:spPr>
        <a:xfrm rot="9000000">
          <a:off x="3308149" y="2596480"/>
          <a:ext cx="397399" cy="409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kern="1200"/>
        </a:p>
      </dsp:txBody>
      <dsp:txXfrm rot="10800000">
        <a:off x="3419383" y="2648589"/>
        <a:ext cx="278179" cy="245741"/>
      </dsp:txXfrm>
    </dsp:sp>
    <dsp:sp modelId="{FAB9C36A-C258-4498-84E6-9F6D1D8BA195}">
      <dsp:nvSpPr>
        <dsp:cNvPr id="0" name=""/>
        <dsp:cNvSpPr/>
      </dsp:nvSpPr>
      <dsp:spPr>
        <a:xfrm>
          <a:off x="2273294" y="2753417"/>
          <a:ext cx="963691" cy="96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kern="1200" dirty="0" smtClean="0"/>
            <a:t>Assisting with house site setup</a:t>
          </a:r>
          <a:endParaRPr lang="en-NZ" sz="1000" kern="1200" dirty="0"/>
        </a:p>
      </dsp:txBody>
      <dsp:txXfrm>
        <a:off x="2414423" y="2894546"/>
        <a:ext cx="681433" cy="681433"/>
      </dsp:txXfrm>
    </dsp:sp>
    <dsp:sp modelId="{EADB5F87-C4CD-4FD3-BA0E-BD600443D1D4}">
      <dsp:nvSpPr>
        <dsp:cNvPr id="0" name=""/>
        <dsp:cNvSpPr/>
      </dsp:nvSpPr>
      <dsp:spPr>
        <a:xfrm rot="11400000">
          <a:off x="3193409" y="1945759"/>
          <a:ext cx="397399" cy="409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kern="1200"/>
        </a:p>
      </dsp:txBody>
      <dsp:txXfrm rot="10800000">
        <a:off x="3311723" y="2038024"/>
        <a:ext cx="278179" cy="245741"/>
      </dsp:txXfrm>
    </dsp:sp>
    <dsp:sp modelId="{28BB8429-94A6-48E1-A1DE-F26EE52DB09C}">
      <dsp:nvSpPr>
        <dsp:cNvPr id="0" name=""/>
        <dsp:cNvSpPr/>
      </dsp:nvSpPr>
      <dsp:spPr>
        <a:xfrm>
          <a:off x="2055451" y="1517971"/>
          <a:ext cx="963691" cy="96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kern="1200" dirty="0" smtClean="0"/>
            <a:t>Provide the teaching staff</a:t>
          </a:r>
          <a:endParaRPr lang="en-NZ" sz="1000" kern="1200" dirty="0"/>
        </a:p>
      </dsp:txBody>
      <dsp:txXfrm>
        <a:off x="2196580" y="1659100"/>
        <a:ext cx="681433" cy="681433"/>
      </dsp:txXfrm>
    </dsp:sp>
    <dsp:sp modelId="{6213BA1F-20BB-427E-811F-FA049A93471E}">
      <dsp:nvSpPr>
        <dsp:cNvPr id="0" name=""/>
        <dsp:cNvSpPr/>
      </dsp:nvSpPr>
      <dsp:spPr>
        <a:xfrm rot="13800000">
          <a:off x="3523789" y="1373524"/>
          <a:ext cx="397399" cy="409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000" kern="1200"/>
        </a:p>
      </dsp:txBody>
      <dsp:txXfrm rot="10800000">
        <a:off x="3621716" y="1501102"/>
        <a:ext cx="278179" cy="245741"/>
      </dsp:txXfrm>
    </dsp:sp>
    <dsp:sp modelId="{D805BCBD-6D9D-4B5D-97B2-22DAFDCB9B3A}">
      <dsp:nvSpPr>
        <dsp:cNvPr id="0" name=""/>
        <dsp:cNvSpPr/>
      </dsp:nvSpPr>
      <dsp:spPr>
        <a:xfrm>
          <a:off x="2682704" y="431537"/>
          <a:ext cx="963691" cy="96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kern="1200" dirty="0" smtClean="0"/>
            <a:t>Sign off as LBP</a:t>
          </a:r>
          <a:endParaRPr lang="en-NZ" sz="1000" kern="1200" dirty="0"/>
        </a:p>
      </dsp:txBody>
      <dsp:txXfrm>
        <a:off x="2823833" y="572666"/>
        <a:ext cx="681433" cy="681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8B62E-DC13-4C2D-8A45-C46AF6D8033F}">
      <dsp:nvSpPr>
        <dsp:cNvPr id="0" name=""/>
        <dsp:cNvSpPr/>
      </dsp:nvSpPr>
      <dsp:spPr>
        <a:xfrm>
          <a:off x="3619128" y="1658813"/>
          <a:ext cx="1448543" cy="1318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700" kern="1200" dirty="0" smtClean="0"/>
            <a:t>Unitec BT</a:t>
          </a:r>
          <a:endParaRPr lang="en-NZ" sz="2700" kern="1200" dirty="0"/>
        </a:p>
      </dsp:txBody>
      <dsp:txXfrm>
        <a:off x="3831262" y="1851910"/>
        <a:ext cx="1024275" cy="932352"/>
      </dsp:txXfrm>
    </dsp:sp>
    <dsp:sp modelId="{0BC99501-CCFC-4422-ADB8-0D914CA38D89}">
      <dsp:nvSpPr>
        <dsp:cNvPr id="0" name=""/>
        <dsp:cNvSpPr/>
      </dsp:nvSpPr>
      <dsp:spPr>
        <a:xfrm rot="16200000">
          <a:off x="4161587" y="1193428"/>
          <a:ext cx="363624" cy="265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800" kern="1200"/>
        </a:p>
      </dsp:txBody>
      <dsp:txXfrm>
        <a:off x="4201377" y="1286272"/>
        <a:ext cx="284044" cy="159160"/>
      </dsp:txXfrm>
    </dsp:sp>
    <dsp:sp modelId="{FC6F9874-5775-47E5-86D3-491BB92183AA}">
      <dsp:nvSpPr>
        <dsp:cNvPr id="0" name=""/>
        <dsp:cNvSpPr/>
      </dsp:nvSpPr>
      <dsp:spPr>
        <a:xfrm>
          <a:off x="3861260" y="8451"/>
          <a:ext cx="964278" cy="964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Academic Quality</a:t>
          </a:r>
          <a:endParaRPr lang="en-NZ" sz="800" kern="1200" dirty="0"/>
        </a:p>
      </dsp:txBody>
      <dsp:txXfrm>
        <a:off x="4002475" y="149666"/>
        <a:ext cx="681848" cy="681848"/>
      </dsp:txXfrm>
    </dsp:sp>
    <dsp:sp modelId="{116F8904-03CA-47A2-8457-95C7B174891B}">
      <dsp:nvSpPr>
        <dsp:cNvPr id="0" name=""/>
        <dsp:cNvSpPr/>
      </dsp:nvSpPr>
      <dsp:spPr>
        <a:xfrm rot="18600000">
          <a:off x="4813950" y="1415786"/>
          <a:ext cx="350550" cy="265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800" kern="1200"/>
        </a:p>
      </dsp:txBody>
      <dsp:txXfrm>
        <a:off x="4828163" y="1499321"/>
        <a:ext cx="270970" cy="159160"/>
      </dsp:txXfrm>
    </dsp:sp>
    <dsp:sp modelId="{68ADE326-AD71-4C74-927F-6722E3D2BACC}">
      <dsp:nvSpPr>
        <dsp:cNvPr id="0" name=""/>
        <dsp:cNvSpPr/>
      </dsp:nvSpPr>
      <dsp:spPr>
        <a:xfrm>
          <a:off x="5035952" y="436004"/>
          <a:ext cx="964278" cy="964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Plans and Consents for house</a:t>
          </a:r>
          <a:endParaRPr lang="en-NZ" sz="800" kern="1200" dirty="0"/>
        </a:p>
      </dsp:txBody>
      <dsp:txXfrm>
        <a:off x="5177167" y="577219"/>
        <a:ext cx="681848" cy="681848"/>
      </dsp:txXfrm>
    </dsp:sp>
    <dsp:sp modelId="{0926EDA1-7AD1-42CF-85F6-FBAE54F56554}">
      <dsp:nvSpPr>
        <dsp:cNvPr id="0" name=""/>
        <dsp:cNvSpPr/>
      </dsp:nvSpPr>
      <dsp:spPr>
        <a:xfrm rot="21000000">
          <a:off x="5186994" y="2007577"/>
          <a:ext cx="330367" cy="265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800" kern="1200"/>
        </a:p>
      </dsp:txBody>
      <dsp:txXfrm>
        <a:off x="5187598" y="2067540"/>
        <a:ext cx="250787" cy="159160"/>
      </dsp:txXfrm>
    </dsp:sp>
    <dsp:sp modelId="{361C16C1-4BC0-4162-BB5A-E398442D290F}">
      <dsp:nvSpPr>
        <dsp:cNvPr id="0" name=""/>
        <dsp:cNvSpPr/>
      </dsp:nvSpPr>
      <dsp:spPr>
        <a:xfrm>
          <a:off x="5660993" y="1518606"/>
          <a:ext cx="964278" cy="964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Advice</a:t>
          </a:r>
          <a:endParaRPr lang="en-NZ" sz="800" kern="1200" dirty="0"/>
        </a:p>
      </dsp:txBody>
      <dsp:txXfrm>
        <a:off x="5802208" y="1659821"/>
        <a:ext cx="681848" cy="681848"/>
      </dsp:txXfrm>
    </dsp:sp>
    <dsp:sp modelId="{161CF14E-0C85-4035-AA55-710DD47BAE23}">
      <dsp:nvSpPr>
        <dsp:cNvPr id="0" name=""/>
        <dsp:cNvSpPr/>
      </dsp:nvSpPr>
      <dsp:spPr>
        <a:xfrm rot="1800000">
          <a:off x="5054096" y="2693557"/>
          <a:ext cx="338733" cy="265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800" kern="1200"/>
        </a:p>
      </dsp:txBody>
      <dsp:txXfrm>
        <a:off x="5059427" y="2726716"/>
        <a:ext cx="259153" cy="159160"/>
      </dsp:txXfrm>
    </dsp:sp>
    <dsp:sp modelId="{866A029F-3875-4F57-BBC4-DB843682FBDF}">
      <dsp:nvSpPr>
        <dsp:cNvPr id="0" name=""/>
        <dsp:cNvSpPr/>
      </dsp:nvSpPr>
      <dsp:spPr>
        <a:xfrm>
          <a:off x="5443918" y="2749695"/>
          <a:ext cx="964278" cy="964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Supervise</a:t>
          </a:r>
          <a:endParaRPr lang="en-NZ" sz="800" kern="1200" dirty="0"/>
        </a:p>
      </dsp:txBody>
      <dsp:txXfrm>
        <a:off x="5585133" y="2890910"/>
        <a:ext cx="681848" cy="681848"/>
      </dsp:txXfrm>
    </dsp:sp>
    <dsp:sp modelId="{A0E95F62-7EA7-41F5-9E50-5DC2C5C149BD}">
      <dsp:nvSpPr>
        <dsp:cNvPr id="0" name=""/>
        <dsp:cNvSpPr/>
      </dsp:nvSpPr>
      <dsp:spPr>
        <a:xfrm rot="4200000">
          <a:off x="4503840" y="3120898"/>
          <a:ext cx="360067" cy="265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800" kern="1200"/>
        </a:p>
      </dsp:txBody>
      <dsp:txXfrm>
        <a:off x="4530021" y="3136562"/>
        <a:ext cx="280487" cy="159160"/>
      </dsp:txXfrm>
    </dsp:sp>
    <dsp:sp modelId="{2E1361DF-EAAB-4D89-9E2E-E7BB2B68418B}">
      <dsp:nvSpPr>
        <dsp:cNvPr id="0" name=""/>
        <dsp:cNvSpPr/>
      </dsp:nvSpPr>
      <dsp:spPr>
        <a:xfrm>
          <a:off x="4486301" y="3553232"/>
          <a:ext cx="964278" cy="964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Share problem solving</a:t>
          </a:r>
          <a:endParaRPr lang="en-NZ" sz="800" kern="1200" dirty="0"/>
        </a:p>
      </dsp:txBody>
      <dsp:txXfrm>
        <a:off x="4627516" y="3694447"/>
        <a:ext cx="681848" cy="681848"/>
      </dsp:txXfrm>
    </dsp:sp>
    <dsp:sp modelId="{0AADC3D2-877F-4912-BCEA-C26F78980A54}">
      <dsp:nvSpPr>
        <dsp:cNvPr id="0" name=""/>
        <dsp:cNvSpPr/>
      </dsp:nvSpPr>
      <dsp:spPr>
        <a:xfrm rot="6600000">
          <a:off x="3822892" y="3120898"/>
          <a:ext cx="360067" cy="265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800" kern="1200"/>
        </a:p>
      </dsp:txBody>
      <dsp:txXfrm rot="10800000">
        <a:off x="3876291" y="3136562"/>
        <a:ext cx="280487" cy="159160"/>
      </dsp:txXfrm>
    </dsp:sp>
    <dsp:sp modelId="{FCB7E0CF-A0BA-4C94-806F-98D2642C3347}">
      <dsp:nvSpPr>
        <dsp:cNvPr id="0" name=""/>
        <dsp:cNvSpPr/>
      </dsp:nvSpPr>
      <dsp:spPr>
        <a:xfrm>
          <a:off x="3236220" y="3553232"/>
          <a:ext cx="964278" cy="964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Help with quotations</a:t>
          </a:r>
          <a:endParaRPr lang="en-NZ" sz="800" kern="1200" dirty="0"/>
        </a:p>
      </dsp:txBody>
      <dsp:txXfrm>
        <a:off x="3377435" y="3694447"/>
        <a:ext cx="681848" cy="681848"/>
      </dsp:txXfrm>
    </dsp:sp>
    <dsp:sp modelId="{A0CCE3B7-C502-4D38-9CED-22D73C3D205F}">
      <dsp:nvSpPr>
        <dsp:cNvPr id="0" name=""/>
        <dsp:cNvSpPr/>
      </dsp:nvSpPr>
      <dsp:spPr>
        <a:xfrm rot="9000000">
          <a:off x="3293969" y="2693557"/>
          <a:ext cx="338733" cy="265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800" kern="1200"/>
        </a:p>
      </dsp:txBody>
      <dsp:txXfrm rot="10800000">
        <a:off x="3368218" y="2726716"/>
        <a:ext cx="259153" cy="159160"/>
      </dsp:txXfrm>
    </dsp:sp>
    <dsp:sp modelId="{ECB505F7-EA14-4E4B-A78E-5F88FA1FCA34}">
      <dsp:nvSpPr>
        <dsp:cNvPr id="0" name=""/>
        <dsp:cNvSpPr/>
      </dsp:nvSpPr>
      <dsp:spPr>
        <a:xfrm>
          <a:off x="2278602" y="2749695"/>
          <a:ext cx="964278" cy="964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Help with </a:t>
          </a:r>
          <a:r>
            <a:rPr lang="en-NZ" sz="800" kern="1200" dirty="0" err="1" smtClean="0"/>
            <a:t>subbies</a:t>
          </a:r>
          <a:endParaRPr lang="en-NZ" sz="800" kern="1200" dirty="0"/>
        </a:p>
      </dsp:txBody>
      <dsp:txXfrm>
        <a:off x="2419817" y="2890910"/>
        <a:ext cx="681848" cy="681848"/>
      </dsp:txXfrm>
    </dsp:sp>
    <dsp:sp modelId="{20C696A4-2E72-40EE-9880-B45F3308ACDF}">
      <dsp:nvSpPr>
        <dsp:cNvPr id="0" name=""/>
        <dsp:cNvSpPr/>
      </dsp:nvSpPr>
      <dsp:spPr>
        <a:xfrm rot="11400000">
          <a:off x="3169438" y="2007577"/>
          <a:ext cx="330367" cy="265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800" kern="1200"/>
        </a:p>
      </dsp:txBody>
      <dsp:txXfrm rot="10800000">
        <a:off x="3248414" y="2067540"/>
        <a:ext cx="250787" cy="159160"/>
      </dsp:txXfrm>
    </dsp:sp>
    <dsp:sp modelId="{E68EC46F-E4FE-4380-8EA4-E0E2850121EC}">
      <dsp:nvSpPr>
        <dsp:cNvPr id="0" name=""/>
        <dsp:cNvSpPr/>
      </dsp:nvSpPr>
      <dsp:spPr>
        <a:xfrm>
          <a:off x="2061528" y="1518606"/>
          <a:ext cx="964278" cy="964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Assist with staff and Unitec students at pressure times</a:t>
          </a:r>
          <a:endParaRPr lang="en-NZ" sz="800" kern="1200" dirty="0"/>
        </a:p>
      </dsp:txBody>
      <dsp:txXfrm>
        <a:off x="2202743" y="1659821"/>
        <a:ext cx="681848" cy="681848"/>
      </dsp:txXfrm>
    </dsp:sp>
    <dsp:sp modelId="{9C50585B-5B28-467B-8CA1-7785F9495A2A}">
      <dsp:nvSpPr>
        <dsp:cNvPr id="0" name=""/>
        <dsp:cNvSpPr/>
      </dsp:nvSpPr>
      <dsp:spPr>
        <a:xfrm rot="13800000">
          <a:off x="3522298" y="1415786"/>
          <a:ext cx="350550" cy="265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800" kern="1200"/>
        </a:p>
      </dsp:txBody>
      <dsp:txXfrm rot="10800000">
        <a:off x="3587665" y="1499321"/>
        <a:ext cx="270970" cy="159160"/>
      </dsp:txXfrm>
    </dsp:sp>
    <dsp:sp modelId="{B6D67E73-A6CE-45EA-8224-38BB6278565F}">
      <dsp:nvSpPr>
        <dsp:cNvPr id="0" name=""/>
        <dsp:cNvSpPr/>
      </dsp:nvSpPr>
      <dsp:spPr>
        <a:xfrm>
          <a:off x="2686568" y="436004"/>
          <a:ext cx="964278" cy="964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800" kern="1200" dirty="0" smtClean="0"/>
            <a:t>Quality Assurance</a:t>
          </a:r>
          <a:endParaRPr lang="en-NZ" sz="800" kern="1200" dirty="0"/>
        </a:p>
      </dsp:txBody>
      <dsp:txXfrm>
        <a:off x="2827783" y="577219"/>
        <a:ext cx="681848" cy="681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79DCD-0062-49B8-AE5F-279A8D36CCD1}">
      <dsp:nvSpPr>
        <dsp:cNvPr id="0" name=""/>
        <dsp:cNvSpPr/>
      </dsp:nvSpPr>
      <dsp:spPr>
        <a:xfrm>
          <a:off x="488948" y="191105"/>
          <a:ext cx="2727405" cy="27277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MH School</a:t>
          </a:r>
          <a:endParaRPr lang="en-NZ" sz="2200" kern="1200" dirty="0"/>
        </a:p>
      </dsp:txBody>
      <dsp:txXfrm>
        <a:off x="888367" y="590573"/>
        <a:ext cx="1928567" cy="1928802"/>
      </dsp:txXfrm>
    </dsp:sp>
    <dsp:sp modelId="{36487B9D-020B-4BFC-A735-A1871828C8CA}">
      <dsp:nvSpPr>
        <dsp:cNvPr id="0" name=""/>
        <dsp:cNvSpPr/>
      </dsp:nvSpPr>
      <dsp:spPr>
        <a:xfrm>
          <a:off x="3120012" y="2501226"/>
          <a:ext cx="2174178" cy="2539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Housing Foundation</a:t>
          </a:r>
          <a:endParaRPr lang="en-NZ" sz="2200" kern="1200" dirty="0"/>
        </a:p>
      </dsp:txBody>
      <dsp:txXfrm>
        <a:off x="3438413" y="2873103"/>
        <a:ext cx="1537376" cy="1795579"/>
      </dsp:txXfrm>
    </dsp:sp>
    <dsp:sp modelId="{842FA59F-41C7-4EA5-9880-DA81D4FD0948}">
      <dsp:nvSpPr>
        <dsp:cNvPr id="0" name=""/>
        <dsp:cNvSpPr/>
      </dsp:nvSpPr>
      <dsp:spPr>
        <a:xfrm>
          <a:off x="2759973" y="0"/>
          <a:ext cx="1932530" cy="21688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Unitec BT</a:t>
          </a:r>
          <a:endParaRPr lang="en-NZ" sz="2200" kern="1200" dirty="0"/>
        </a:p>
      </dsp:txBody>
      <dsp:txXfrm>
        <a:off x="3042985" y="317617"/>
        <a:ext cx="1366506" cy="1533591"/>
      </dsp:txXfrm>
    </dsp:sp>
    <dsp:sp modelId="{164D616E-3B30-4B9D-ACE4-26BC4B0F634D}">
      <dsp:nvSpPr>
        <dsp:cNvPr id="0" name=""/>
        <dsp:cNvSpPr/>
      </dsp:nvSpPr>
      <dsp:spPr>
        <a:xfrm>
          <a:off x="1463832" y="2304269"/>
          <a:ext cx="2018361" cy="20248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Village Trust</a:t>
          </a:r>
          <a:endParaRPr lang="en-NZ" sz="2200" kern="1200" dirty="0"/>
        </a:p>
      </dsp:txBody>
      <dsp:txXfrm>
        <a:off x="1759414" y="2600794"/>
        <a:ext cx="1427197" cy="1431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29/11/2013</a:t>
            </a:fld>
            <a:endParaRPr lang="en-N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29/11/2013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29/11/2013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29/11/2013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N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29/11/2013</a:t>
            </a:fld>
            <a:endParaRPr lang="en-N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29/11/2013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29/11/2013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29/11/2013</a:t>
            </a:fld>
            <a:endParaRPr lang="en-N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29/11/2013</a:t>
            </a:fld>
            <a:endParaRPr lang="en-N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29/11/2013</a:t>
            </a:fld>
            <a:endParaRPr lang="en-N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DDCC-39D3-4AC4-8202-C634100DD8A4}" type="datetimeFigureOut">
              <a:rPr lang="en-NZ" smtClean="0"/>
              <a:t>29/11/2013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2DDDCC-39D3-4AC4-8202-C634100DD8A4}" type="datetimeFigureOut">
              <a:rPr lang="en-NZ" smtClean="0"/>
              <a:t>29/11/2013</a:t>
            </a:fld>
            <a:endParaRPr lang="en-NZ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B32A35-65C8-4F25-B42A-5F6E53FF6FAE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58200" cy="1222375"/>
          </a:xfrm>
        </p:spPr>
        <p:txBody>
          <a:bodyPr/>
          <a:lstStyle/>
          <a:p>
            <a:r>
              <a:rPr lang="en-NZ" dirty="0" smtClean="0"/>
              <a:t>Massey High School Trade Academy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 descr="F:\My Documents\My Pictures\MHS 12-13\MHS 12-13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192131" cy="49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dirty="0" smtClean="0"/>
              <a:t>Moved into position- </a:t>
            </a:r>
            <a:r>
              <a:rPr lang="en-NZ" sz="2200" dirty="0" smtClean="0"/>
              <a:t>not really</a:t>
            </a:r>
            <a:endParaRPr lang="en-NZ" sz="2200" dirty="0"/>
          </a:p>
        </p:txBody>
      </p:sp>
      <p:pic>
        <p:nvPicPr>
          <p:cNvPr id="3" name="Picture 2" descr="F:\My Documents\My Pictures\MHS 12-13\MHS 12-13 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571184" cy="5102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6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MHS to where?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2 went direct to carpentry apprenticeships. </a:t>
            </a:r>
          </a:p>
          <a:p>
            <a:r>
              <a:rPr lang="en-NZ" dirty="0" smtClean="0"/>
              <a:t>12 applied to Unitec CAT course, </a:t>
            </a:r>
          </a:p>
          <a:p>
            <a:r>
              <a:rPr lang="en-NZ" dirty="0" smtClean="0"/>
              <a:t>8 accepted.</a:t>
            </a:r>
          </a:p>
          <a:p>
            <a:r>
              <a:rPr lang="en-NZ" dirty="0" smtClean="0"/>
              <a:t>1 withdrew.</a:t>
            </a:r>
          </a:p>
          <a:p>
            <a:r>
              <a:rPr lang="en-NZ" dirty="0" smtClean="0"/>
              <a:t>7 completing</a:t>
            </a:r>
          </a:p>
          <a:p>
            <a:r>
              <a:rPr lang="en-NZ" dirty="0" smtClean="0"/>
              <a:t>3 have apprenticeships lined up</a:t>
            </a:r>
          </a:p>
          <a:p>
            <a:r>
              <a:rPr lang="en-NZ" dirty="0" smtClean="0"/>
              <a:t>Others looking (or now have)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1477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3D model</a:t>
            </a:r>
            <a:endParaRPr lang="en-NZ" dirty="0"/>
          </a:p>
        </p:txBody>
      </p:sp>
      <p:pic>
        <p:nvPicPr>
          <p:cNvPr id="1029" name="Picture 5" descr="https://lh6.googleusercontent.com/hjZ5CPTgPLWGGKsPfs3nSNwdvjq3gD-JOHmRhtj4S81wEkLUC9RwnpKTtbIsyNZkBDjodp_mIKjVXKtZQz9TewKd6VyCVldTx7-G5ZhQrCrry9t0ED4cBRJA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3" y="1196752"/>
            <a:ext cx="7872561" cy="555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Floor plan</a:t>
            </a:r>
            <a:endParaRPr lang="en-NZ" dirty="0"/>
          </a:p>
        </p:txBody>
      </p:sp>
      <p:pic>
        <p:nvPicPr>
          <p:cNvPr id="2050" name="Picture 2" descr="https://lh5.googleusercontent.com/fOicx9S2rjkgQFj-TVaQyjVTsgtOG6UW_rCZf75jE4fNYP3mLE9HZOPMn0qo_Vx_-MkbzGWgOYfbqaVKnlPcSofICLnseW8Wv3FU3Ek1zAzvc4avlK0X5YFN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560840" cy="533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2013 two bedroom 65m2 house</a:t>
            </a:r>
            <a:endParaRPr lang="en-NZ" dirty="0"/>
          </a:p>
        </p:txBody>
      </p:sp>
      <p:pic>
        <p:nvPicPr>
          <p:cNvPr id="3" name="Picture 2" descr="F:\My Documents\My Pictures\MHS 12-13\MHS 12-13 0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7186190" cy="5407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9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2013 House taking shape</a:t>
            </a:r>
            <a:endParaRPr lang="en-NZ" dirty="0"/>
          </a:p>
        </p:txBody>
      </p:sp>
      <p:pic>
        <p:nvPicPr>
          <p:cNvPr id="4" name="Content Placeholder 3" descr="F:\My Documents\My Pictures\MHS 12-13\MHS 12-13 0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82" y="1554163"/>
            <a:ext cx="6037435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4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Elevation showing higher windows</a:t>
            </a:r>
            <a:endParaRPr lang="en-NZ" dirty="0"/>
          </a:p>
        </p:txBody>
      </p:sp>
      <p:pic>
        <p:nvPicPr>
          <p:cNvPr id="3074" name="Picture 2" descr="https://lh6.googleusercontent.com/_lWbN05AXLMP3aWXrtM0NfGThwctX2n09ayXphXmWGqlltp2aBEnVmX5Hn4L2ltMCPyS_G24SuI5U3h0R0cJyw8q0AHZPJ4cgzr9ZChVnOI__VvDZ9LGhDg1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91284"/>
            <a:ext cx="7343378" cy="51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0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elevations</a:t>
            </a:r>
            <a:endParaRPr lang="en-NZ" dirty="0"/>
          </a:p>
        </p:txBody>
      </p:sp>
      <p:pic>
        <p:nvPicPr>
          <p:cNvPr id="4098" name="Picture 2" descr="https://lh3.googleusercontent.com/UypF43jyPFHtC5GhkwIok8B7x4_FXiQpTvxfzof08zxnJiKJFMrWdsK-fzC2_eB3o44Fg9E7FKYbLCf4cO2Qk2qVCTVc41qHm3zW5pGQUHg1yUpuMKpkm8bk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10746"/>
            <a:ext cx="7559402" cy="533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768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thankyou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i="1" dirty="0" smtClean="0"/>
              <a:t>Questions?</a:t>
            </a:r>
            <a:endParaRPr lang="en-NZ" sz="4000" i="1" dirty="0"/>
          </a:p>
        </p:txBody>
      </p:sp>
    </p:spTree>
    <p:extLst>
      <p:ext uri="{BB962C8B-B14F-4D97-AF65-F5344CB8AC3E}">
        <p14:creationId xmlns:p14="http://schemas.microsoft.com/office/powerpoint/2010/main" val="372889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School responsibilities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742694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77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Unitec BT responsibilities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72058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7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NZ" dirty="0" smtClean="0"/>
              <a:t>2012 House ready to be moved off-site</a:t>
            </a:r>
            <a:endParaRPr lang="en-NZ" dirty="0"/>
          </a:p>
        </p:txBody>
      </p:sp>
      <p:pic>
        <p:nvPicPr>
          <p:cNvPr id="3" name="Picture 2" descr="F:\My Documents\My Pictures\MHS 12-13\MHS 12-13 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847979" cy="5543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4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Kitchen view</a:t>
            </a:r>
            <a:endParaRPr lang="en-NZ" dirty="0"/>
          </a:p>
        </p:txBody>
      </p:sp>
      <p:pic>
        <p:nvPicPr>
          <p:cNvPr id="3" name="Picture 2" descr="F:\My Documents\My Pictures\MHS 12-13\MHS 12-13 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7416502" cy="5274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8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Reporting diagram</a:t>
            </a:r>
            <a:endParaRPr lang="en-N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1952957"/>
              </p:ext>
            </p:extLst>
          </p:nvPr>
        </p:nvGraphicFramePr>
        <p:xfrm>
          <a:off x="1524000" y="1196752"/>
          <a:ext cx="69364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0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Meanwhile- an on-site classroom for 2013</a:t>
            </a:r>
            <a:endParaRPr lang="en-NZ" sz="2800" dirty="0"/>
          </a:p>
        </p:txBody>
      </p:sp>
      <p:pic>
        <p:nvPicPr>
          <p:cNvPr id="3" name="Picture 2" descr="F:\My Documents\My Pictures\MHS 12-13\MHS 12-13 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408242" cy="5070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9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Programme structure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Theory was done first. BCAT’s used to give the students Level 2 Unit Standards. </a:t>
            </a:r>
          </a:p>
          <a:p>
            <a:r>
              <a:rPr lang="en-NZ" dirty="0" smtClean="0"/>
              <a:t>Students gained 60 credits at L2 and NCEA L2.</a:t>
            </a:r>
          </a:p>
          <a:p>
            <a:r>
              <a:rPr lang="en-NZ" dirty="0" smtClean="0"/>
              <a:t>Also, NCC L3 &amp; L4 credits.</a:t>
            </a:r>
          </a:p>
          <a:p>
            <a:r>
              <a:rPr lang="en-NZ" dirty="0" smtClean="0"/>
              <a:t>Workshop projects undertaken to teach basic skills.</a:t>
            </a:r>
          </a:p>
          <a:p>
            <a:r>
              <a:rPr lang="en-NZ" dirty="0" smtClean="0"/>
              <a:t>Foundation concrete strips, boxed, reinforced and concreted.</a:t>
            </a:r>
          </a:p>
          <a:p>
            <a:r>
              <a:rPr lang="en-NZ" dirty="0" smtClean="0"/>
              <a:t>Base plates bolted to that, sub-floor, floor construction from there.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650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Comments from the Students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smtClean="0"/>
              <a:t>I would have dropped out if it hadn’t been for the academy with no L1 or L2 </a:t>
            </a:r>
            <a:r>
              <a:rPr lang="en-NZ" dirty="0" err="1" smtClean="0"/>
              <a:t>qual’s</a:t>
            </a:r>
            <a:r>
              <a:rPr lang="en-NZ" dirty="0" smtClean="0"/>
              <a:t>.</a:t>
            </a:r>
          </a:p>
          <a:p>
            <a:r>
              <a:rPr lang="en-NZ" dirty="0" smtClean="0"/>
              <a:t>Theory good for understanding.</a:t>
            </a:r>
          </a:p>
          <a:p>
            <a:r>
              <a:rPr lang="en-NZ" dirty="0" smtClean="0"/>
              <a:t>Safety always important. Toolbox talk every morning during house building. Recorded these.</a:t>
            </a:r>
          </a:p>
          <a:p>
            <a:r>
              <a:rPr lang="en-NZ" dirty="0" smtClean="0"/>
              <a:t>Real life learning. Tutor acted like a boss! Strict! Late? Run around the field. 10 min warm-up exercises each morning.</a:t>
            </a:r>
          </a:p>
          <a:p>
            <a:r>
              <a:rPr lang="en-NZ" dirty="0" smtClean="0"/>
              <a:t>Once we got to know the tutor respect came.</a:t>
            </a:r>
          </a:p>
          <a:p>
            <a:r>
              <a:rPr lang="en-NZ" dirty="0" smtClean="0"/>
              <a:t>Great grounding for further Unitec CAT programme. Step ahead in understanding and experience.</a:t>
            </a:r>
          </a:p>
        </p:txBody>
      </p:sp>
    </p:spTree>
    <p:extLst>
      <p:ext uri="{BB962C8B-B14F-4D97-AF65-F5344CB8AC3E}">
        <p14:creationId xmlns:p14="http://schemas.microsoft.com/office/powerpoint/2010/main" val="3283535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596</TotalTime>
  <Words>319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Massey High School Trade Academy</vt:lpstr>
      <vt:lpstr>School responsibilities</vt:lpstr>
      <vt:lpstr>Unitec BT responsibilities</vt:lpstr>
      <vt:lpstr>2012 House ready to be moved off-site</vt:lpstr>
      <vt:lpstr>Kitchen view</vt:lpstr>
      <vt:lpstr>Reporting diagram</vt:lpstr>
      <vt:lpstr>Meanwhile- an on-site classroom for 2013</vt:lpstr>
      <vt:lpstr>Programme structure</vt:lpstr>
      <vt:lpstr>Comments from the Students</vt:lpstr>
      <vt:lpstr>Moved into position- not really</vt:lpstr>
      <vt:lpstr>MHS to where?</vt:lpstr>
      <vt:lpstr>3D model</vt:lpstr>
      <vt:lpstr>Floor plan</vt:lpstr>
      <vt:lpstr>2013 two bedroom 65m2 house</vt:lpstr>
      <vt:lpstr>2013 House taking shape</vt:lpstr>
      <vt:lpstr>Elevation showing higher windows</vt:lpstr>
      <vt:lpstr>elevations</vt:lpstr>
      <vt:lpstr>thankyou</vt:lpstr>
    </vt:vector>
  </TitlesOfParts>
  <Company>Unitec New Zealand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Massey High School Trade Academy</dc:title>
  <dc:creator>Colin O'Gorman</dc:creator>
  <cp:lastModifiedBy>Information Management Services</cp:lastModifiedBy>
  <cp:revision>16</cp:revision>
  <dcterms:created xsi:type="dcterms:W3CDTF">2013-11-01T01:39:22Z</dcterms:created>
  <dcterms:modified xsi:type="dcterms:W3CDTF">2013-11-29T02:10:53Z</dcterms:modified>
</cp:coreProperties>
</file>